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2"/>
  </p:notesMasterIdLst>
  <p:handoutMasterIdLst>
    <p:handoutMasterId r:id="rId13"/>
  </p:handoutMasterIdLst>
  <p:sldIdLst>
    <p:sldId id="270" r:id="rId2"/>
    <p:sldId id="289" r:id="rId3"/>
    <p:sldId id="2147472584" r:id="rId4"/>
    <p:sldId id="2147472580" r:id="rId5"/>
    <p:sldId id="2147472583" r:id="rId6"/>
    <p:sldId id="2147472581" r:id="rId7"/>
    <p:sldId id="2147472582" r:id="rId8"/>
    <p:sldId id="300" r:id="rId9"/>
    <p:sldId id="257" r:id="rId10"/>
    <p:sldId id="1818"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EBF"/>
    <a:srgbClr val="30E845"/>
    <a:srgbClr val="94F319"/>
    <a:srgbClr val="5B9BD5"/>
    <a:srgbClr val="FFC000"/>
    <a:srgbClr val="C9FBE7"/>
    <a:srgbClr val="00584E"/>
    <a:srgbClr val="BEF0D8"/>
    <a:srgbClr val="009C89"/>
    <a:srgbClr val="DFFD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47" autoAdjust="0"/>
    <p:restoredTop sz="93785" autoAdjust="0"/>
  </p:normalViewPr>
  <p:slideViewPr>
    <p:cSldViewPr>
      <p:cViewPr varScale="1">
        <p:scale>
          <a:sx n="104" d="100"/>
          <a:sy n="104" d="100"/>
        </p:scale>
        <p:origin x="1416" y="96"/>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notesViewPr>
    <p:cSldViewPr>
      <p:cViewPr varScale="1">
        <p:scale>
          <a:sx n="38" d="100"/>
          <a:sy n="38" d="100"/>
        </p:scale>
        <p:origin x="135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1"/>
            <a:ext cx="2918831" cy="495029"/>
          </a:xfrm>
          <a:prstGeom prst="rect">
            <a:avLst/>
          </a:prstGeom>
        </p:spPr>
        <p:txBody>
          <a:bodyPr vert="horz" lIns="90644" tIns="45322" rIns="90644" bIns="45322" rtlCol="0"/>
          <a:lstStyle>
            <a:lvl1pPr algn="r">
              <a:defRPr sz="1200"/>
            </a:lvl1pPr>
          </a:lstStyle>
          <a:p>
            <a:fld id="{DC92FC2A-6B84-4CCC-810A-114A620C31E0}" type="datetimeFigureOut">
              <a:rPr kumimoji="1" lang="ja-JP" altLang="en-US" smtClean="0"/>
              <a:t>2024/4/26</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44" tIns="45322" rIns="90644" bIns="45322" rtlCol="0" anchor="b"/>
          <a:lstStyle>
            <a:lvl1pPr algn="r">
              <a:defRPr sz="1200"/>
            </a:lvl1pPr>
          </a:lstStyle>
          <a:p>
            <a:fld id="{77CE9756-4AF6-47EA-B276-693F125156EF}" type="slidenum">
              <a:rPr kumimoji="1" lang="ja-JP" altLang="en-US" smtClean="0"/>
              <a:t>‹#›</a:t>
            </a:fld>
            <a:endParaRPr kumimoji="1" lang="ja-JP" altLang="en-US"/>
          </a:p>
        </p:txBody>
      </p:sp>
    </p:spTree>
    <p:extLst>
      <p:ext uri="{BB962C8B-B14F-4D97-AF65-F5344CB8AC3E}">
        <p14:creationId xmlns:p14="http://schemas.microsoft.com/office/powerpoint/2010/main" val="1121828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414F682-D6EC-E440-9B27-2B08D5088ABA}"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34BD0E97-38EB-2F46-84EB-5C56DD2984EA}" type="slidenum">
              <a:rPr kumimoji="1" lang="ja-JP" altLang="en-US" smtClean="0"/>
              <a:t>‹#›</a:t>
            </a:fld>
            <a:endParaRPr kumimoji="1" lang="ja-JP" altLang="en-US"/>
          </a:p>
        </p:txBody>
      </p:sp>
    </p:spTree>
    <p:extLst>
      <p:ext uri="{BB962C8B-B14F-4D97-AF65-F5344CB8AC3E}">
        <p14:creationId xmlns:p14="http://schemas.microsoft.com/office/powerpoint/2010/main" val="4145675689"/>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4BD0E97-38EB-2F46-84EB-5C56DD2984EA}" type="slidenum">
              <a:rPr kumimoji="1" lang="ja-JP" altLang="en-US" smtClean="0"/>
              <a:t>0</a:t>
            </a:fld>
            <a:endParaRPr kumimoji="1" lang="ja-JP" altLang="en-US"/>
          </a:p>
        </p:txBody>
      </p:sp>
    </p:spTree>
    <p:extLst>
      <p:ext uri="{BB962C8B-B14F-4D97-AF65-F5344CB8AC3E}">
        <p14:creationId xmlns:p14="http://schemas.microsoft.com/office/powerpoint/2010/main" val="988904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BD0E97-38EB-2F46-84EB-5C56DD2984EA}" type="slidenum">
              <a:rPr kumimoji="1" lang="ja-JP" altLang="en-US" smtClean="0"/>
              <a:t>2</a:t>
            </a:fld>
            <a:endParaRPr kumimoji="1" lang="ja-JP" altLang="en-US"/>
          </a:p>
        </p:txBody>
      </p:sp>
    </p:spTree>
    <p:extLst>
      <p:ext uri="{BB962C8B-B14F-4D97-AF65-F5344CB8AC3E}">
        <p14:creationId xmlns:p14="http://schemas.microsoft.com/office/powerpoint/2010/main" val="80504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BD0E97-38EB-2F46-84EB-5C56DD2984EA}" type="slidenum">
              <a:rPr kumimoji="1" lang="ja-JP" altLang="en-US" smtClean="0"/>
              <a:t>3</a:t>
            </a:fld>
            <a:endParaRPr kumimoji="1" lang="ja-JP" altLang="en-US"/>
          </a:p>
        </p:txBody>
      </p:sp>
    </p:spTree>
    <p:extLst>
      <p:ext uri="{BB962C8B-B14F-4D97-AF65-F5344CB8AC3E}">
        <p14:creationId xmlns:p14="http://schemas.microsoft.com/office/powerpoint/2010/main" val="1365486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81514">
              <a:defRPr/>
            </a:pPr>
            <a:fld id="{D63A41DA-B659-0B44-8508-7C7BEF5BE827}" type="slidenum">
              <a:rPr kumimoji="1" lang="ja-JP" altLang="en-US">
                <a:solidFill>
                  <a:prstClr val="black"/>
                </a:solidFill>
                <a:latin typeface="游ゴシック" panose="020F0502020204030204"/>
                <a:ea typeface="游ゴシック" panose="020B0400000000000000" pitchFamily="50" charset="-128"/>
              </a:rPr>
              <a:pPr defTabSz="981514">
                <a:defRPr/>
              </a:pPr>
              <a:t>4</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125628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81514">
              <a:defRPr/>
            </a:pPr>
            <a:fld id="{D63A41DA-B659-0B44-8508-7C7BEF5BE827}" type="slidenum">
              <a:rPr kumimoji="1" lang="ja-JP" altLang="en-US">
                <a:solidFill>
                  <a:prstClr val="black"/>
                </a:solidFill>
                <a:latin typeface="游ゴシック" panose="020F0502020204030204"/>
                <a:ea typeface="游ゴシック" panose="020B0400000000000000" pitchFamily="50" charset="-128"/>
              </a:rPr>
              <a:pPr defTabSz="981514">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295100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BD0E97-38EB-2F46-84EB-5C56DD2984EA}" type="slidenum">
              <a:rPr kumimoji="1" lang="ja-JP" altLang="en-US" smtClean="0"/>
              <a:t>6</a:t>
            </a:fld>
            <a:endParaRPr kumimoji="1" lang="ja-JP" altLang="en-US"/>
          </a:p>
        </p:txBody>
      </p:sp>
    </p:spTree>
    <p:extLst>
      <p:ext uri="{BB962C8B-B14F-4D97-AF65-F5344CB8AC3E}">
        <p14:creationId xmlns:p14="http://schemas.microsoft.com/office/powerpoint/2010/main" val="2882199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BD0E97-38EB-2F46-84EB-5C56DD2984EA}" type="slidenum">
              <a:rPr kumimoji="1" lang="ja-JP" altLang="en-US" smtClean="0"/>
              <a:t>7</a:t>
            </a:fld>
            <a:endParaRPr kumimoji="1" lang="ja-JP" altLang="en-US"/>
          </a:p>
        </p:txBody>
      </p:sp>
    </p:spTree>
    <p:extLst>
      <p:ext uri="{BB962C8B-B14F-4D97-AF65-F5344CB8AC3E}">
        <p14:creationId xmlns:p14="http://schemas.microsoft.com/office/powerpoint/2010/main" val="2159337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4F9E53F-8F90-48B4-8CAD-D03B7D6AE620}"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8490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22B4CB4-115C-4FA8-8122-176A07A3F98C}"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4747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692696"/>
            <a:ext cx="2057400" cy="554461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692696"/>
            <a:ext cx="6019800" cy="554461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413FFA0-BF60-4435-ABB2-DDC390763390}"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54847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タイトル 6"/>
          <p:cNvSpPr>
            <a:spLocks noGrp="1"/>
          </p:cNvSpPr>
          <p:nvPr>
            <p:ph type="title"/>
          </p:nvPr>
        </p:nvSpPr>
        <p:spPr/>
        <p:txBody>
          <a:bodyPr/>
          <a:lstStyle/>
          <a:p>
            <a:r>
              <a:rPr kumimoji="1" lang="ja-JP" altLang="en-US"/>
              <a:t>マスター タイトルの書式設定</a:t>
            </a:r>
          </a:p>
        </p:txBody>
      </p:sp>
      <p:sp>
        <p:nvSpPr>
          <p:cNvPr id="11" name="日付プレースホルダー 10"/>
          <p:cNvSpPr>
            <a:spLocks noGrp="1"/>
          </p:cNvSpPr>
          <p:nvPr>
            <p:ph type="dt" sz="half" idx="10"/>
          </p:nvPr>
        </p:nvSpPr>
        <p:spPr/>
        <p:txBody>
          <a:bodyPr/>
          <a:lstStyle/>
          <a:p>
            <a:fld id="{5B21C712-183B-4C25-A694-5DE652F7D9D1}" type="datetime1">
              <a:rPr kumimoji="1" lang="ja-JP" altLang="en-US" smtClean="0"/>
              <a:t>2024/4/26</a:t>
            </a:fld>
            <a:endParaRPr kumimoji="1" lang="ja-JP" altLang="en-US"/>
          </a:p>
        </p:txBody>
      </p:sp>
      <p:sp>
        <p:nvSpPr>
          <p:cNvPr id="12" name="フッター プレースホルダー 11"/>
          <p:cNvSpPr>
            <a:spLocks noGrp="1"/>
          </p:cNvSpPr>
          <p:nvPr>
            <p:ph type="ftr" sz="quarter" idx="11"/>
          </p:nvPr>
        </p:nvSpPr>
        <p:spPr/>
        <p:txBody>
          <a:bodyPr/>
          <a:lstStyle/>
          <a:p>
            <a:endParaRPr kumimoji="1" lang="ja-JP" altLang="en-US"/>
          </a:p>
        </p:txBody>
      </p:sp>
      <p:sp>
        <p:nvSpPr>
          <p:cNvPr id="13" name="スライド番号プレースホルダー 12"/>
          <p:cNvSpPr>
            <a:spLocks noGrp="1"/>
          </p:cNvSpPr>
          <p:nvPr>
            <p:ph type="sldNum" sz="quarter" idx="12"/>
          </p:nvPr>
        </p:nvSpPr>
        <p:spPr/>
        <p:txBody>
          <a:bodyPr/>
          <a:lstStyle/>
          <a:p>
            <a:fld id="{A6D01C6D-80EB-490D-8A1D-E86D9EEBEE2C}" type="slidenum">
              <a:rPr kumimoji="1" lang="ja-JP" altLang="en-US" smtClean="0"/>
              <a:t>‹#›</a:t>
            </a:fld>
            <a:endParaRPr kumimoji="1" lang="ja-JP" altLang="en-US" dirty="0"/>
          </a:p>
        </p:txBody>
      </p:sp>
    </p:spTree>
    <p:extLst>
      <p:ext uri="{BB962C8B-B14F-4D97-AF65-F5344CB8AC3E}">
        <p14:creationId xmlns:p14="http://schemas.microsoft.com/office/powerpoint/2010/main" val="61265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609D8E2-3F9F-4764-BB67-6B9C6E6F48C6}" type="datetime1">
              <a:rPr kumimoji="1" lang="ja-JP" altLang="en-US" smtClean="0"/>
              <a:t>2024/4/26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654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p:cNvSpPr>
            <a:spLocks noGrp="1"/>
          </p:cNvSpPr>
          <p:nvPr>
            <p:ph sz="half" idx="2"/>
          </p:nvPr>
        </p:nvSpPr>
        <p:spPr>
          <a:xfrm>
            <a:off x="4648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日付プレースホルダー 4"/>
          <p:cNvSpPr>
            <a:spLocks noGrp="1"/>
          </p:cNvSpPr>
          <p:nvPr>
            <p:ph type="dt" sz="half" idx="10"/>
          </p:nvPr>
        </p:nvSpPr>
        <p:spPr/>
        <p:txBody>
          <a:bodyPr/>
          <a:lstStyle/>
          <a:p>
            <a:fld id="{C9E7F664-DE35-435A-BB0D-EDCBCFC8CF79}"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93050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4626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28602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テキスト プレースホルダー 4"/>
          <p:cNvSpPr>
            <a:spLocks noGrp="1"/>
          </p:cNvSpPr>
          <p:nvPr>
            <p:ph type="body" sz="quarter" idx="3"/>
          </p:nvPr>
        </p:nvSpPr>
        <p:spPr>
          <a:xfrm>
            <a:off x="4645025" y="164626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28602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0A0595-F8FA-4F0E-883F-1D28F82D73A3}" type="datetime1">
              <a:rPr kumimoji="1" lang="ja-JP" altLang="en-US" smtClean="0"/>
              <a:t>2024/4/26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2098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7D73A24-B50F-437C-826E-7D62FF17A8F8}" type="datetime1">
              <a:rPr kumimoji="1" lang="ja-JP" altLang="en-US" smtClean="0"/>
              <a:t>2024/4/26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6852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7FBE-D74E-43C2-85AF-C76F97CCEA59}" type="datetime1">
              <a:rPr kumimoji="1" lang="ja-JP" altLang="en-US" smtClean="0"/>
              <a:t>2024/4/26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555731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64704"/>
            <a:ext cx="3008313" cy="936104"/>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764704"/>
            <a:ext cx="5111750" cy="54930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テキスト プレースホルダー 3"/>
          <p:cNvSpPr>
            <a:spLocks noGrp="1"/>
          </p:cNvSpPr>
          <p:nvPr>
            <p:ph type="body" sz="half" idx="2"/>
          </p:nvPr>
        </p:nvSpPr>
        <p:spPr>
          <a:xfrm>
            <a:off x="457200" y="1700808"/>
            <a:ext cx="3008313" cy="45569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4C743D0-1CDE-44CC-85E6-5A4EC8634FBC}"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0745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93772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74989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792288" y="550445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01878DD-D104-44EC-A7C8-2EBE64A9E5F6}" type="datetime1">
              <a:rPr kumimoji="1" lang="ja-JP" altLang="en-US" smtClean="0"/>
              <a:t>2024/4/26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053563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548680"/>
            <a:ext cx="8229600" cy="100811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28801"/>
            <a:ext cx="8229600" cy="460851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18DED-F9FE-4D2C-A8F5-503C904ADC70}" type="datetime1">
              <a:rPr kumimoji="1" lang="ja-JP" altLang="en-US" smtClean="0"/>
              <a:t>2024/4/26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895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svg"/><Relationship Id="rId26" Type="http://schemas.openxmlformats.org/officeDocument/2006/relationships/image" Target="../media/image24.svg"/><Relationship Id="rId3" Type="http://schemas.openxmlformats.org/officeDocument/2006/relationships/image" Target="../media/image1.png"/><Relationship Id="rId21" Type="http://schemas.openxmlformats.org/officeDocument/2006/relationships/image" Target="../media/image19.png"/><Relationship Id="rId34" Type="http://schemas.openxmlformats.org/officeDocument/2006/relationships/image" Target="../media/image32.sv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2" Type="http://schemas.openxmlformats.org/officeDocument/2006/relationships/notesSlide" Target="../notesSlides/notesSlide4.xml"/><Relationship Id="rId16" Type="http://schemas.openxmlformats.org/officeDocument/2006/relationships/image" Target="../media/image14.svg"/><Relationship Id="rId20" Type="http://schemas.openxmlformats.org/officeDocument/2006/relationships/image" Target="../media/image18.svg"/><Relationship Id="rId29"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24" Type="http://schemas.openxmlformats.org/officeDocument/2006/relationships/image" Target="../media/image22.svg"/><Relationship Id="rId32" Type="http://schemas.openxmlformats.org/officeDocument/2006/relationships/image" Target="../media/image30.sv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svg"/><Relationship Id="rId10" Type="http://schemas.openxmlformats.org/officeDocument/2006/relationships/image" Target="../media/image8.svg"/><Relationship Id="rId19" Type="http://schemas.openxmlformats.org/officeDocument/2006/relationships/image" Target="../media/image17.png"/><Relationship Id="rId31" Type="http://schemas.openxmlformats.org/officeDocument/2006/relationships/image" Target="../media/image29.pn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20.svg"/><Relationship Id="rId27" Type="http://schemas.openxmlformats.org/officeDocument/2006/relationships/image" Target="../media/image25.png"/><Relationship Id="rId30" Type="http://schemas.openxmlformats.org/officeDocument/2006/relationships/image" Target="../media/image28.svg"/><Relationship Id="rId8" Type="http://schemas.openxmlformats.org/officeDocument/2006/relationships/image" Target="../media/image6.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E4214DB2-2DF7-4495-92CE-FD217EBFEB85}"/>
              </a:ext>
            </a:extLst>
          </p:cNvPr>
          <p:cNvSpPr txBox="1">
            <a:spLocks/>
          </p:cNvSpPr>
          <p:nvPr/>
        </p:nvSpPr>
        <p:spPr>
          <a:xfrm>
            <a:off x="384106" y="1124744"/>
            <a:ext cx="8375787" cy="57332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作成上の留意点</a:t>
            </a: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42900" marR="0" lvl="0" indent="-342900" algn="l" defTabSz="914400" rtl="0" eaLnBrk="1" fontAlgn="auto" latinLnBrk="0" hangingPunct="1">
              <a:lnSpc>
                <a:spcPct val="120000"/>
              </a:lnSpc>
              <a:spcBef>
                <a:spcPts val="0"/>
              </a:spcBef>
              <a:spcAft>
                <a:spcPts val="1800"/>
              </a:spcAft>
              <a:buClrTx/>
              <a:buSzTx/>
              <a:buFont typeface="Wingdings" panose="05000000000000000000" pitchFamily="2" charset="2"/>
              <a:buChar char="p"/>
              <a:tabLst/>
              <a:defRPr/>
            </a:pP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提出の際には、このスライドは削除してください。</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42900" marR="0" lvl="0" indent="-342900" algn="l" defTabSz="914400" rtl="0" eaLnBrk="1" fontAlgn="auto" latinLnBrk="0" hangingPunct="1">
              <a:lnSpc>
                <a:spcPct val="120000"/>
              </a:lnSpc>
              <a:spcBef>
                <a:spcPts val="0"/>
              </a:spcBef>
              <a:spcAft>
                <a:spcPts val="1800"/>
              </a:spcAft>
              <a:buClrTx/>
              <a:buSzTx/>
              <a:buFont typeface="Wingdings" panose="05000000000000000000" pitchFamily="2" charset="2"/>
              <a:buChar char="p"/>
              <a:tabLst/>
              <a:defRPr/>
            </a:pP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薄いグレーの文字は消してからご使用ください。</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42900" marR="0" lvl="0" indent="-342900" algn="l" defTabSz="914400" rtl="0" eaLnBrk="1" fontAlgn="auto" latinLnBrk="0" hangingPunct="1">
              <a:lnSpc>
                <a:spcPct val="120000"/>
              </a:lnSpc>
              <a:spcBef>
                <a:spcPts val="0"/>
              </a:spcBef>
              <a:spcAft>
                <a:spcPts val="1800"/>
              </a:spcAft>
              <a:buClrTx/>
              <a:buSzTx/>
              <a:buFont typeface="Wingdings" panose="05000000000000000000" pitchFamily="2" charset="2"/>
              <a:buChar char="p"/>
              <a:tabLst/>
              <a:defRPr/>
            </a:pP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発表時間は</a:t>
            </a:r>
            <a:r>
              <a:rPr kumimoji="1" lang="en-US" altLang="ja-JP" sz="14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5</a:t>
            </a:r>
            <a:r>
              <a:rPr kumimoji="1" lang="ja-JP" altLang="en-US" sz="14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分</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です。</a:t>
            </a:r>
            <a:r>
              <a:rPr kumimoji="1" lang="ja-JP" altLang="en-US" sz="14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貴団体の発表を初めて聞く方に取組をご紹介することを想定して、</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ポイントを押さえた分かり易く</a:t>
            </a:r>
            <a:r>
              <a:rPr kumimoji="1" lang="ja-JP" altLang="en-US" sz="140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伝わるような資料の作成をお願いいたします</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lang="ja-JP" altLang="en-US" sz="1400" dirty="0">
                <a:latin typeface="メイリオ" panose="020B0604030504040204" pitchFamily="50" charset="-128"/>
                <a:ea typeface="メイリオ" panose="020B0604030504040204" pitchFamily="50" charset="-128"/>
              </a:rPr>
              <a:t>スライドを増やしていただいて構いませんが、</a:t>
            </a:r>
            <a:r>
              <a:rPr lang="ja-JP" altLang="en-US" sz="1400" b="1" u="sng" dirty="0">
                <a:latin typeface="メイリオ" panose="020B0604030504040204" pitchFamily="50" charset="-128"/>
                <a:ea typeface="メイリオ" panose="020B0604030504040204" pitchFamily="50" charset="-128"/>
              </a:rPr>
              <a:t>発表時間の厳守</a:t>
            </a:r>
            <a:r>
              <a:rPr lang="ja-JP" altLang="en-US" sz="1400" dirty="0">
                <a:latin typeface="メイリオ" panose="020B0604030504040204" pitchFamily="50" charset="-128"/>
                <a:ea typeface="メイリオ" panose="020B0604030504040204" pitchFamily="50" charset="-128"/>
              </a:rPr>
              <a:t>にご協力ください。</a:t>
            </a:r>
            <a:endPar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342900" marR="0" lvl="0" indent="-342900" algn="l" defTabSz="914400" rtl="0" eaLnBrk="1" fontAlgn="auto" latinLnBrk="0" hangingPunct="1">
              <a:lnSpc>
                <a:spcPct val="120000"/>
              </a:lnSpc>
              <a:spcBef>
                <a:spcPts val="0"/>
              </a:spcBef>
              <a:spcAft>
                <a:spcPts val="1800"/>
              </a:spcAft>
              <a:buClrTx/>
              <a:buSzTx/>
              <a:buFont typeface="Wingdings" panose="05000000000000000000" pitchFamily="2" charset="2"/>
              <a:buChar char="p"/>
              <a:tabLst/>
              <a:defRPr/>
            </a:pPr>
            <a:r>
              <a:rPr kumimoji="1" lang="ja-JP" altLang="en-US" sz="14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ヘッダー（各ページ上部の枠・白文字）のテーマと各項目の内容が記載されていればレイアウトは変更いただいて構いません。</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その他、文字フォント、色、図の貼り付けなど変更いただいて構いませんが、スライドサイズ（</a:t>
            </a:r>
            <a:r>
              <a:rPr lang="ja-JP" altLang="en-US" sz="1400" dirty="0">
                <a:latin typeface="メイリオ" panose="020B0604030504040204" pitchFamily="50" charset="-128"/>
                <a:ea typeface="メイリオ" panose="020B0604030504040204" pitchFamily="50" charset="-128"/>
              </a:rPr>
              <a:t>標準 </a:t>
            </a:r>
            <a:r>
              <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4</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3</a:t>
            </a:r>
            <a:r>
              <a:rPr kumimoji="1" lang="ja-JP" altLang="en-US"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）の変更は不可とします。</a:t>
            </a:r>
            <a:endParaRPr kumimoji="1" lang="en-US" altLang="ja-JP" sz="14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3" name="正方形/長方形 2">
            <a:extLst>
              <a:ext uri="{FF2B5EF4-FFF2-40B4-BE49-F238E27FC236}">
                <a16:creationId xmlns:a16="http://schemas.microsoft.com/office/drawing/2014/main" id="{C26CE78F-D027-4FBA-A26F-81BDD385099B}"/>
              </a:ext>
            </a:extLst>
          </p:cNvPr>
          <p:cNvSpPr/>
          <p:nvPr/>
        </p:nvSpPr>
        <p:spPr>
          <a:xfrm>
            <a:off x="0" y="0"/>
            <a:ext cx="9144000" cy="1016732"/>
          </a:xfrm>
          <a:prstGeom prst="rect">
            <a:avLst/>
          </a:prstGeom>
          <a:solidFill>
            <a:schemeClr val="accent3">
              <a:lumMod val="50000"/>
            </a:schemeClr>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en-US" altLang="ja-JP" sz="2800" b="1" kern="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R6</a:t>
            </a:r>
            <a:r>
              <a:rPr lang="ja-JP" altLang="en-US" sz="2800" b="1" kern="0"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年度中間支援ギャザリング①　発表様式</a:t>
            </a:r>
            <a:endParaRPr kumimoji="1" lang="ja-JP" altLang="en-US" sz="16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1046983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5AAAC8C-EE8C-A4D0-2942-22965B4C7B9C}"/>
              </a:ext>
            </a:extLst>
          </p:cNvPr>
          <p:cNvSpPr>
            <a:spLocks noGrp="1"/>
          </p:cNvSpPr>
          <p:nvPr>
            <p:ph idx="1"/>
          </p:nvPr>
        </p:nvSpPr>
        <p:spPr/>
        <p:txBody>
          <a:bodyPr/>
          <a:lstStyle/>
          <a:p>
            <a:endParaRPr kumimoji="1" lang="ja-JP" altLang="en-US"/>
          </a:p>
        </p:txBody>
      </p:sp>
      <p:pic>
        <p:nvPicPr>
          <p:cNvPr id="5" name="図 4">
            <a:extLst>
              <a:ext uri="{FF2B5EF4-FFF2-40B4-BE49-F238E27FC236}">
                <a16:creationId xmlns:a16="http://schemas.microsoft.com/office/drawing/2014/main" id="{D76BF0D9-E187-78B8-FBE0-37E4670DA61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1196752"/>
            <a:ext cx="9144000" cy="5196520"/>
          </a:xfrm>
          <a:prstGeom prst="rect">
            <a:avLst/>
          </a:prstGeom>
        </p:spPr>
      </p:pic>
      <p:sp>
        <p:nvSpPr>
          <p:cNvPr id="7" name="正方形/長方形 6">
            <a:extLst>
              <a:ext uri="{FF2B5EF4-FFF2-40B4-BE49-F238E27FC236}">
                <a16:creationId xmlns:a16="http://schemas.microsoft.com/office/drawing/2014/main" id="{59C3327D-B367-D0BC-3436-7A93A8B745CC}"/>
              </a:ext>
            </a:extLst>
          </p:cNvPr>
          <p:cNvSpPr/>
          <p:nvPr/>
        </p:nvSpPr>
        <p:spPr>
          <a:xfrm>
            <a:off x="10633" y="7606"/>
            <a:ext cx="9144000" cy="646434"/>
          </a:xfrm>
          <a:prstGeom prst="rect">
            <a:avLst/>
          </a:prstGeom>
          <a:solidFill>
            <a:srgbClr val="C9FBE7"/>
          </a:solidFill>
          <a:ln w="19050" cap="flat" cmpd="sng" algn="ctr">
            <a:solidFill>
              <a:srgbClr val="C9FBE7"/>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タイトル 1">
            <a:extLst>
              <a:ext uri="{FF2B5EF4-FFF2-40B4-BE49-F238E27FC236}">
                <a16:creationId xmlns:a16="http://schemas.microsoft.com/office/drawing/2014/main" id="{6DE1EA62-B0B3-5098-CF1B-AAB3AFECF316}"/>
              </a:ext>
            </a:extLst>
          </p:cNvPr>
          <p:cNvSpPr txBox="1">
            <a:spLocks/>
          </p:cNvSpPr>
          <p:nvPr/>
        </p:nvSpPr>
        <p:spPr bwMode="auto">
          <a:xfrm>
            <a:off x="0" y="0"/>
            <a:ext cx="9133367" cy="638281"/>
          </a:xfrm>
          <a:prstGeom prst="rect">
            <a:avLst/>
          </a:prstGeom>
          <a:noFill/>
          <a:ln>
            <a:noFill/>
          </a:ln>
        </p:spPr>
        <p:txBody>
          <a:bodyPr lIns="65242" tIns="32621" rIns="65242" bIns="32621"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lvl="0" algn="ctr">
              <a:spcBef>
                <a:spcPct val="0"/>
              </a:spcBef>
              <a:buNone/>
              <a:defRPr/>
            </a:pPr>
            <a:r>
              <a:rPr lang="ja-JP" altLang="en-US" sz="2000" b="1" kern="0" dirty="0">
                <a:latin typeface="游ゴシック" panose="020B0400000000000000" pitchFamily="50" charset="-128"/>
                <a:ea typeface="游ゴシック" panose="020B0400000000000000" pitchFamily="50" charset="-128"/>
              </a:rPr>
              <a:t>参考：打ち手の例</a:t>
            </a:r>
            <a:endParaRPr kumimoji="1" lang="en-US" altLang="ja-JP" sz="2000"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endParaRPr>
          </a:p>
        </p:txBody>
      </p:sp>
      <p:sp>
        <p:nvSpPr>
          <p:cNvPr id="2" name="正方形/長方形 1">
            <a:extLst>
              <a:ext uri="{FF2B5EF4-FFF2-40B4-BE49-F238E27FC236}">
                <a16:creationId xmlns:a16="http://schemas.microsoft.com/office/drawing/2014/main" id="{77BFCE2E-0534-74CD-6B87-AC3D48A6ABBC}"/>
              </a:ext>
            </a:extLst>
          </p:cNvPr>
          <p:cNvSpPr/>
          <p:nvPr/>
        </p:nvSpPr>
        <p:spPr>
          <a:xfrm>
            <a:off x="7452320" y="-1"/>
            <a:ext cx="1704022" cy="680708"/>
          </a:xfrm>
          <a:prstGeom prst="rect">
            <a:avLst/>
          </a:prstGeom>
          <a:solidFill>
            <a:srgbClr val="FFFF00"/>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rPr>
              <a:t>当日説明資料からは削除予定</a:t>
            </a:r>
            <a:endParaRPr kumimoji="1" lang="en-US" altLang="ja-JP"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Tree>
    <p:extLst>
      <p:ext uri="{BB962C8B-B14F-4D97-AF65-F5344CB8AC3E}">
        <p14:creationId xmlns:p14="http://schemas.microsoft.com/office/powerpoint/2010/main" val="356348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4149080"/>
            <a:ext cx="8229600" cy="1838203"/>
          </a:xfrm>
        </p:spPr>
        <p:txBody>
          <a:bodyPr>
            <a:noAutofit/>
          </a:bodyPr>
          <a:lstStyle/>
          <a:p>
            <a:pPr marL="0" indent="0" algn="just">
              <a:buNone/>
            </a:pPr>
            <a:r>
              <a:rPr kumimoji="1" lang="ja-JP" altLang="en-US" dirty="0">
                <a:latin typeface="游ゴシック Medium" panose="020B0500000000000000" pitchFamily="50" charset="-128"/>
                <a:ea typeface="游ゴシック Medium" panose="020B0500000000000000" pitchFamily="50" charset="-128"/>
              </a:rPr>
              <a:t>活動団体の活動地域</a:t>
            </a:r>
            <a:r>
              <a:rPr lang="ja-JP" altLang="en-US" dirty="0">
                <a:latin typeface="游ゴシック Medium" panose="020B0500000000000000" pitchFamily="50" charset="-128"/>
                <a:ea typeface="游ゴシック Medium" panose="020B0500000000000000" pitchFamily="50" charset="-128"/>
              </a:rPr>
              <a:t>：〇〇　　</a:t>
            </a:r>
            <a:endParaRPr lang="en-US" altLang="ja-JP" dirty="0">
              <a:latin typeface="游ゴシック Medium" panose="020B0500000000000000" pitchFamily="50" charset="-128"/>
              <a:ea typeface="游ゴシック Medium" panose="020B0500000000000000" pitchFamily="50" charset="-128"/>
            </a:endParaRPr>
          </a:p>
          <a:p>
            <a:pPr marL="0" indent="0" algn="just">
              <a:buNone/>
            </a:pPr>
            <a:r>
              <a:rPr kumimoji="1" lang="ja-JP" altLang="en-US" dirty="0">
                <a:latin typeface="游ゴシック Medium" panose="020B0500000000000000" pitchFamily="50" charset="-128"/>
                <a:ea typeface="游ゴシック Medium" panose="020B0500000000000000" pitchFamily="50" charset="-128"/>
              </a:rPr>
              <a:t>活動団体名　　　　：</a:t>
            </a:r>
            <a:r>
              <a:rPr lang="ja-JP" altLang="en-US" dirty="0">
                <a:latin typeface="游ゴシック Medium" panose="020B0500000000000000" pitchFamily="50" charset="-128"/>
                <a:ea typeface="游ゴシック Medium" panose="020B0500000000000000" pitchFamily="50" charset="-128"/>
              </a:rPr>
              <a:t>〇〇</a:t>
            </a:r>
            <a:endParaRPr kumimoji="1" lang="en-US" altLang="ja-JP" dirty="0">
              <a:latin typeface="游ゴシック Medium" panose="020B0500000000000000" pitchFamily="50" charset="-128"/>
              <a:ea typeface="游ゴシック Medium" panose="020B0500000000000000" pitchFamily="50" charset="-128"/>
            </a:endParaRPr>
          </a:p>
          <a:p>
            <a:pPr marL="0" indent="0" algn="just">
              <a:buNone/>
            </a:pPr>
            <a:r>
              <a:rPr lang="ja-JP" altLang="en-US" dirty="0">
                <a:latin typeface="游ゴシック Medium" panose="020B0500000000000000" pitchFamily="50" charset="-128"/>
                <a:ea typeface="游ゴシック Medium" panose="020B0500000000000000" pitchFamily="50" charset="-128"/>
              </a:rPr>
              <a:t>中間支援主体名　　：〇〇</a:t>
            </a:r>
            <a:endParaRPr lang="en-US" altLang="ja-JP" dirty="0">
              <a:latin typeface="游ゴシック Medium" panose="020B0500000000000000" pitchFamily="50" charset="-128"/>
              <a:ea typeface="游ゴシック Medium" panose="020B0500000000000000" pitchFamily="50" charset="-128"/>
            </a:endParaRPr>
          </a:p>
        </p:txBody>
      </p:sp>
      <p:sp>
        <p:nvSpPr>
          <p:cNvPr id="4" name="コンテンツ プレースホルダー 2"/>
          <p:cNvSpPr txBox="1">
            <a:spLocks/>
          </p:cNvSpPr>
          <p:nvPr/>
        </p:nvSpPr>
        <p:spPr>
          <a:xfrm>
            <a:off x="339026" y="2437481"/>
            <a:ext cx="8465948" cy="117570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a:latin typeface="游ゴシック Medium" panose="020B0500000000000000" pitchFamily="50" charset="-128"/>
                <a:ea typeface="游ゴシック Medium" panose="020B0500000000000000" pitchFamily="50" charset="-128"/>
              </a:rPr>
              <a:t>活動団体の活動におけるテーマ</a:t>
            </a:r>
            <a:endParaRPr lang="en-US" altLang="ja-JP" dirty="0">
              <a:latin typeface="游ゴシック Medium" panose="020B0500000000000000" pitchFamily="50" charset="-128"/>
              <a:ea typeface="游ゴシック Medium" panose="020B0500000000000000" pitchFamily="50" charset="-128"/>
            </a:endParaRPr>
          </a:p>
          <a:p>
            <a:pPr marL="0" indent="0">
              <a:spcAft>
                <a:spcPts val="1200"/>
              </a:spcAft>
              <a:buFont typeface="Arial" pitchFamily="34" charset="0"/>
              <a:buNone/>
            </a:pPr>
            <a:r>
              <a:rPr lang="en-US" altLang="ja-JP" dirty="0">
                <a:latin typeface="游ゴシック Medium" panose="020B0500000000000000" pitchFamily="50" charset="-128"/>
                <a:ea typeface="游ゴシック Medium" panose="020B0500000000000000" pitchFamily="50" charset="-128"/>
              </a:rPr>
              <a:t>『</a:t>
            </a:r>
            <a:r>
              <a:rPr lang="ja-JP" altLang="en-US" dirty="0">
                <a:latin typeface="游ゴシック Medium" panose="020B0500000000000000" pitchFamily="50" charset="-128"/>
                <a:ea typeface="游ゴシック Medium" panose="020B0500000000000000" pitchFamily="50" charset="-128"/>
              </a:rPr>
              <a:t>　　　　　　　　　　　　　　　　　　</a:t>
            </a:r>
            <a:r>
              <a:rPr lang="en-US" altLang="ja-JP" dirty="0">
                <a:latin typeface="游ゴシック Medium" panose="020B0500000000000000" pitchFamily="50" charset="-128"/>
                <a:ea typeface="游ゴシック Medium" panose="020B0500000000000000" pitchFamily="50" charset="-128"/>
              </a:rPr>
              <a:t>』</a:t>
            </a:r>
          </a:p>
        </p:txBody>
      </p:sp>
      <p:sp>
        <p:nvSpPr>
          <p:cNvPr id="5" name="テキスト ボックス 4">
            <a:extLst>
              <a:ext uri="{FF2B5EF4-FFF2-40B4-BE49-F238E27FC236}">
                <a16:creationId xmlns:a16="http://schemas.microsoft.com/office/drawing/2014/main" id="{82A2E253-9CF0-024E-B301-223FE690D1A7}"/>
              </a:ext>
            </a:extLst>
          </p:cNvPr>
          <p:cNvSpPr txBox="1"/>
          <p:nvPr/>
        </p:nvSpPr>
        <p:spPr>
          <a:xfrm>
            <a:off x="0" y="357018"/>
            <a:ext cx="9144000" cy="954107"/>
          </a:xfrm>
          <a:prstGeom prst="rect">
            <a:avLst/>
          </a:prstGeom>
          <a:noFill/>
        </p:spPr>
        <p:txBody>
          <a:bodyPr wrap="square" rtlCol="0">
            <a:spAutoFit/>
          </a:bodyPr>
          <a:lstStyle/>
          <a:p>
            <a:pPr algn="ct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年度　</a:t>
            </a:r>
            <a:endParaRPr lang="en-US"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ja-JP" sz="2800" b="1" kern="100" dirty="0">
                <a:effectLst/>
                <a:latin typeface="メイリオ" panose="020B0604030504040204" pitchFamily="50" charset="-128"/>
                <a:ea typeface="メイリオ" panose="020B0604030504040204" pitchFamily="50" charset="-128"/>
                <a:cs typeface="Times New Roman" panose="02020603050405020304" pitchFamily="18" charset="0"/>
              </a:rPr>
              <a:t>地域循環共生圏づくり支援体制構築事業</a:t>
            </a:r>
            <a:endParaRPr lang="ja-JP" altLang="ja-JP" sz="2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076D9068-2AA9-5D48-BF76-B32B47B0B493}"/>
              </a:ext>
            </a:extLst>
          </p:cNvPr>
          <p:cNvSpPr txBox="1"/>
          <p:nvPr/>
        </p:nvSpPr>
        <p:spPr>
          <a:xfrm>
            <a:off x="1623" y="1311125"/>
            <a:ext cx="9144000" cy="584775"/>
          </a:xfrm>
          <a:prstGeom prst="rect">
            <a:avLst/>
          </a:prstGeom>
          <a:noFill/>
        </p:spPr>
        <p:txBody>
          <a:bodyPr wrap="square" rtlCol="0">
            <a:spAutoFit/>
          </a:bodyPr>
          <a:lstStyle/>
          <a:p>
            <a:pPr algn="ctr"/>
            <a:r>
              <a:rPr lang="ja-JP" altLang="en-US" sz="3200" b="1" dirty="0">
                <a:solidFill>
                  <a:schemeClr val="accent3">
                    <a:lumMod val="50000"/>
                  </a:schemeClr>
                </a:solidFill>
                <a:latin typeface="+mj-ea"/>
                <a:ea typeface="+mj-ea"/>
              </a:rPr>
              <a:t>中間支援ギャザリング①　資料</a:t>
            </a:r>
          </a:p>
        </p:txBody>
      </p:sp>
    </p:spTree>
    <p:extLst>
      <p:ext uri="{BB962C8B-B14F-4D97-AF65-F5344CB8AC3E}">
        <p14:creationId xmlns:p14="http://schemas.microsoft.com/office/powerpoint/2010/main" val="2674750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574A2390-1CB0-462B-B742-C9534744402E}"/>
              </a:ext>
            </a:extLst>
          </p:cNvPr>
          <p:cNvSpPr/>
          <p:nvPr/>
        </p:nvSpPr>
        <p:spPr>
          <a:xfrm>
            <a:off x="-3661" y="-4074"/>
            <a:ext cx="9144000" cy="646434"/>
          </a:xfrm>
          <a:prstGeom prst="rect">
            <a:avLst/>
          </a:prstGeom>
          <a:solidFill>
            <a:schemeClr val="accent3">
              <a:lumMod val="50000"/>
            </a:schemeClr>
          </a:solidFill>
          <a:ln w="19050" cap="flat" cmpd="sng" algn="ctr">
            <a:solidFill>
              <a:schemeClr val="accent3">
                <a:lumMod val="50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28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中間支援主体・活動団体の紹介</a:t>
            </a:r>
          </a:p>
        </p:txBody>
      </p:sp>
      <p:sp>
        <p:nvSpPr>
          <p:cNvPr id="5" name="テキスト ボックス 4">
            <a:extLst>
              <a:ext uri="{FF2B5EF4-FFF2-40B4-BE49-F238E27FC236}">
                <a16:creationId xmlns:a16="http://schemas.microsoft.com/office/drawing/2014/main" id="{980FA103-33ED-2C24-69A5-D70BC73371A9}"/>
              </a:ext>
            </a:extLst>
          </p:cNvPr>
          <p:cNvSpPr txBox="1"/>
          <p:nvPr/>
        </p:nvSpPr>
        <p:spPr>
          <a:xfrm>
            <a:off x="196244" y="3813617"/>
            <a:ext cx="2304256" cy="369332"/>
          </a:xfrm>
          <a:prstGeom prst="rect">
            <a:avLst/>
          </a:prstGeom>
          <a:noFill/>
        </p:spPr>
        <p:txBody>
          <a:bodyPr wrap="square" rtlCol="0">
            <a:spAutoFit/>
          </a:bodyPr>
          <a:lstStyle/>
          <a:p>
            <a:r>
              <a:rPr kumimoji="1" lang="ja-JP" altLang="en-US" dirty="0">
                <a:latin typeface="游ゴシック Medium" panose="020B0500000000000000" pitchFamily="50" charset="-128"/>
                <a:ea typeface="游ゴシック Medium" panose="020B0500000000000000" pitchFamily="50" charset="-128"/>
              </a:rPr>
              <a:t>活動団体の紹介</a:t>
            </a:r>
          </a:p>
        </p:txBody>
      </p:sp>
      <p:sp>
        <p:nvSpPr>
          <p:cNvPr id="8" name="テキスト ボックス 7">
            <a:extLst>
              <a:ext uri="{FF2B5EF4-FFF2-40B4-BE49-F238E27FC236}">
                <a16:creationId xmlns:a16="http://schemas.microsoft.com/office/drawing/2014/main" id="{73D503A4-7A5B-15B9-97DA-9DA70DA3D5BE}"/>
              </a:ext>
            </a:extLst>
          </p:cNvPr>
          <p:cNvSpPr txBox="1"/>
          <p:nvPr/>
        </p:nvSpPr>
        <p:spPr>
          <a:xfrm>
            <a:off x="196244" y="4182949"/>
            <a:ext cx="8566672" cy="2608755"/>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活動団体の概要（ミッションや専門性、活動エリアなど）を簡潔に記載ください。</a:t>
            </a:r>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endParaRPr kumimoji="1" lang="en-US" altLang="ja-JP" i="1" dirty="0">
              <a:solidFill>
                <a:schemeClr val="bg1">
                  <a:lumMod val="75000"/>
                </a:schemeClr>
              </a:solidFill>
            </a:endParaRPr>
          </a:p>
          <a:p>
            <a:endParaRPr kumimoji="1" lang="ja-JP" altLang="en-US" i="1" dirty="0">
              <a:solidFill>
                <a:schemeClr val="bg1">
                  <a:lumMod val="75000"/>
                </a:schemeClr>
              </a:solidFill>
            </a:endParaRPr>
          </a:p>
        </p:txBody>
      </p:sp>
      <p:sp>
        <p:nvSpPr>
          <p:cNvPr id="12" name="テキスト ボックス 11">
            <a:extLst>
              <a:ext uri="{FF2B5EF4-FFF2-40B4-BE49-F238E27FC236}">
                <a16:creationId xmlns:a16="http://schemas.microsoft.com/office/drawing/2014/main" id="{FF829A6F-29F4-3E9D-17D5-3F70C2459EBE}"/>
              </a:ext>
            </a:extLst>
          </p:cNvPr>
          <p:cNvSpPr txBox="1"/>
          <p:nvPr/>
        </p:nvSpPr>
        <p:spPr>
          <a:xfrm>
            <a:off x="196244" y="738945"/>
            <a:ext cx="2304256" cy="369332"/>
          </a:xfrm>
          <a:prstGeom prst="rect">
            <a:avLst/>
          </a:prstGeom>
          <a:noFill/>
        </p:spPr>
        <p:txBody>
          <a:bodyPr wrap="square" rtlCol="0">
            <a:spAutoFit/>
          </a:bodyPr>
          <a:lstStyle/>
          <a:p>
            <a:r>
              <a:rPr lang="ja-JP" altLang="en-US" dirty="0">
                <a:latin typeface="游ゴシック Medium" panose="020B0500000000000000" pitchFamily="50" charset="-128"/>
                <a:ea typeface="游ゴシック Medium" panose="020B0500000000000000" pitchFamily="50" charset="-128"/>
              </a:rPr>
              <a:t>中間支援主体の紹介</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13" name="テキスト ボックス 12">
            <a:extLst>
              <a:ext uri="{FF2B5EF4-FFF2-40B4-BE49-F238E27FC236}">
                <a16:creationId xmlns:a16="http://schemas.microsoft.com/office/drawing/2014/main" id="{F25141E1-1A5C-87D5-AC0A-E75C1FFF69C4}"/>
              </a:ext>
            </a:extLst>
          </p:cNvPr>
          <p:cNvSpPr txBox="1"/>
          <p:nvPr/>
        </p:nvSpPr>
        <p:spPr>
          <a:xfrm>
            <a:off x="194539" y="1108277"/>
            <a:ext cx="8566672" cy="2608755"/>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中間支援主体の概要（ミッションや専門性、活動エリアなど）を簡潔に記載ください。</a:t>
            </a:r>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endParaRPr kumimoji="1" lang="en-US" altLang="ja-JP" i="1" dirty="0">
              <a:solidFill>
                <a:schemeClr val="bg1">
                  <a:lumMod val="75000"/>
                </a:schemeClr>
              </a:solidFill>
            </a:endParaRPr>
          </a:p>
          <a:p>
            <a:endParaRPr kumimoji="1" lang="ja-JP" altLang="en-US" i="1" dirty="0">
              <a:solidFill>
                <a:schemeClr val="bg1">
                  <a:lumMod val="75000"/>
                </a:schemeClr>
              </a:solidFill>
            </a:endParaRPr>
          </a:p>
        </p:txBody>
      </p:sp>
    </p:spTree>
    <p:extLst>
      <p:ext uri="{BB962C8B-B14F-4D97-AF65-F5344CB8AC3E}">
        <p14:creationId xmlns:p14="http://schemas.microsoft.com/office/powerpoint/2010/main" val="3978973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矢印: 下 11">
            <a:extLst>
              <a:ext uri="{FF2B5EF4-FFF2-40B4-BE49-F238E27FC236}">
                <a16:creationId xmlns:a16="http://schemas.microsoft.com/office/drawing/2014/main" id="{C0392848-958F-6E05-F62E-B04802512741}"/>
              </a:ext>
            </a:extLst>
          </p:cNvPr>
          <p:cNvSpPr/>
          <p:nvPr/>
        </p:nvSpPr>
        <p:spPr>
          <a:xfrm rot="10800000">
            <a:off x="3399460" y="2147111"/>
            <a:ext cx="2160240" cy="3439138"/>
          </a:xfrm>
          <a:prstGeom prst="downArrow">
            <a:avLst/>
          </a:prstGeom>
          <a:solidFill>
            <a:schemeClr val="accent1">
              <a:lumMod val="20000"/>
              <a:lumOff val="80000"/>
            </a:schemeClr>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ABB05037-8D5E-4009-BEE8-AC07BA995249}"/>
              </a:ext>
            </a:extLst>
          </p:cNvPr>
          <p:cNvSpPr>
            <a:spLocks noGrp="1"/>
          </p:cNvSpPr>
          <p:nvPr>
            <p:ph type="sldNum" sz="quarter" idx="12"/>
          </p:nvPr>
        </p:nvSpPr>
        <p:spPr>
          <a:xfrm>
            <a:off x="7010400" y="6492875"/>
            <a:ext cx="2133600" cy="365125"/>
          </a:xfrm>
        </p:spPr>
        <p:txBody>
          <a:bodyPr/>
          <a:lstStyle/>
          <a:p>
            <a:fld id="{A6D01C6D-80EB-490D-8A1D-E86D9EEBEE2C}" type="slidenum">
              <a:rPr kumimoji="1" lang="ja-JP" altLang="en-US" smtClean="0"/>
              <a:t>3</a:t>
            </a:fld>
            <a:endParaRPr kumimoji="1" lang="ja-JP" altLang="en-US" dirty="0"/>
          </a:p>
        </p:txBody>
      </p:sp>
      <p:sp>
        <p:nvSpPr>
          <p:cNvPr id="17" name="正方形/長方形 16">
            <a:extLst>
              <a:ext uri="{FF2B5EF4-FFF2-40B4-BE49-F238E27FC236}">
                <a16:creationId xmlns:a16="http://schemas.microsoft.com/office/drawing/2014/main" id="{574A2390-1CB0-462B-B742-C9534744402E}"/>
              </a:ext>
            </a:extLst>
          </p:cNvPr>
          <p:cNvSpPr/>
          <p:nvPr/>
        </p:nvSpPr>
        <p:spPr>
          <a:xfrm>
            <a:off x="10633" y="7606"/>
            <a:ext cx="9144000" cy="646434"/>
          </a:xfrm>
          <a:prstGeom prst="rect">
            <a:avLst/>
          </a:prstGeom>
          <a:solidFill>
            <a:schemeClr val="accent3">
              <a:lumMod val="50000"/>
            </a:schemeClr>
          </a:solidFill>
          <a:ln w="19050" cap="flat" cmpd="sng" algn="ctr">
            <a:solidFill>
              <a:schemeClr val="accent3">
                <a:lumMod val="50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ja-JP" altLang="en-US" sz="2800" b="1" dirty="0">
                <a:solidFill>
                  <a:schemeClr val="bg1"/>
                </a:solidFill>
                <a:latin typeface="メイリオ" panose="020B0604030504040204" pitchFamily="50" charset="-128"/>
                <a:ea typeface="メイリオ" panose="020B0604030504040204" pitchFamily="50" charset="-128"/>
              </a:rPr>
              <a:t>活動団体の活動内容</a:t>
            </a:r>
            <a:endParaRPr lang="en-US" altLang="ja-JP" sz="2800" b="1" dirty="0">
              <a:solidFill>
                <a:schemeClr val="bg1"/>
              </a:solidFill>
              <a:latin typeface="メイリオ" panose="020B0604030504040204" pitchFamily="50" charset="-128"/>
              <a:ea typeface="メイリオ" panose="020B0604030504040204" pitchFamily="50" charset="-128"/>
            </a:endParaRPr>
          </a:p>
          <a:p>
            <a:pPr algn="ctr" defTabSz="457200"/>
            <a:r>
              <a:rPr lang="en-US" altLang="ja-JP" sz="1400" b="1" dirty="0">
                <a:solidFill>
                  <a:schemeClr val="bg1"/>
                </a:solidFill>
                <a:latin typeface="メイリオ" panose="020B0604030504040204" pitchFamily="50" charset="-128"/>
                <a:ea typeface="メイリオ" panose="020B0604030504040204" pitchFamily="50" charset="-128"/>
              </a:rPr>
              <a:t>※</a:t>
            </a:r>
            <a:r>
              <a:rPr lang="ja-JP" altLang="en-US" sz="1400" b="1" dirty="0">
                <a:solidFill>
                  <a:schemeClr val="bg1"/>
                </a:solidFill>
                <a:latin typeface="メイリオ" panose="020B0604030504040204" pitchFamily="50" charset="-128"/>
                <a:ea typeface="メイリオ" panose="020B0604030504040204" pitchFamily="50" charset="-128"/>
              </a:rPr>
              <a:t>中間支援主体が把握している、活動団体の構想内容を記載</a:t>
            </a:r>
          </a:p>
        </p:txBody>
      </p:sp>
      <p:sp>
        <p:nvSpPr>
          <p:cNvPr id="4" name="テキスト ボックス 3">
            <a:extLst>
              <a:ext uri="{FF2B5EF4-FFF2-40B4-BE49-F238E27FC236}">
                <a16:creationId xmlns:a16="http://schemas.microsoft.com/office/drawing/2014/main" id="{DFF208B1-7D32-4A8B-DB05-F160E7DDA35C}"/>
              </a:ext>
            </a:extLst>
          </p:cNvPr>
          <p:cNvSpPr txBox="1"/>
          <p:nvPr/>
        </p:nvSpPr>
        <p:spPr>
          <a:xfrm>
            <a:off x="196244" y="5219908"/>
            <a:ext cx="2304256" cy="369332"/>
          </a:xfrm>
          <a:prstGeom prst="rect">
            <a:avLst/>
          </a:prstGeom>
          <a:noFill/>
        </p:spPr>
        <p:txBody>
          <a:bodyPr wrap="square" rtlCol="0">
            <a:spAutoFit/>
          </a:bodyPr>
          <a:lstStyle/>
          <a:p>
            <a:r>
              <a:rPr kumimoji="1" lang="ja-JP" altLang="en-US" dirty="0">
                <a:latin typeface="游ゴシック Medium" panose="020B0500000000000000" pitchFamily="50" charset="-128"/>
                <a:ea typeface="游ゴシック Medium" panose="020B0500000000000000" pitchFamily="50" charset="-128"/>
              </a:rPr>
              <a:t>地域の</a:t>
            </a:r>
            <a:r>
              <a:rPr lang="ja-JP" altLang="en-US" dirty="0">
                <a:latin typeface="游ゴシック Medium" panose="020B0500000000000000" pitchFamily="50" charset="-128"/>
                <a:ea typeface="游ゴシック Medium" panose="020B0500000000000000" pitchFamily="50" charset="-128"/>
              </a:rPr>
              <a:t>現状</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5" name="テキスト ボックス 4">
            <a:extLst>
              <a:ext uri="{FF2B5EF4-FFF2-40B4-BE49-F238E27FC236}">
                <a16:creationId xmlns:a16="http://schemas.microsoft.com/office/drawing/2014/main" id="{065F2A91-C9C7-81EC-DBCC-1B97A0C4E0C8}"/>
              </a:ext>
            </a:extLst>
          </p:cNvPr>
          <p:cNvSpPr txBox="1"/>
          <p:nvPr/>
        </p:nvSpPr>
        <p:spPr>
          <a:xfrm>
            <a:off x="176027" y="5586249"/>
            <a:ext cx="8566672" cy="1163169"/>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活動地域の概要（特に課題と資源）を簡潔に記載ください。</a:t>
            </a:r>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endParaRPr kumimoji="1" lang="en-US" altLang="ja-JP" i="1" dirty="0">
              <a:solidFill>
                <a:schemeClr val="bg1">
                  <a:lumMod val="75000"/>
                </a:schemeClr>
              </a:solidFill>
            </a:endParaRPr>
          </a:p>
          <a:p>
            <a:endParaRPr kumimoji="1" lang="ja-JP" altLang="en-US" i="1" dirty="0">
              <a:solidFill>
                <a:schemeClr val="bg1">
                  <a:lumMod val="75000"/>
                </a:schemeClr>
              </a:solidFill>
            </a:endParaRPr>
          </a:p>
        </p:txBody>
      </p:sp>
      <p:sp>
        <p:nvSpPr>
          <p:cNvPr id="8" name="テキスト ボックス 7">
            <a:extLst>
              <a:ext uri="{FF2B5EF4-FFF2-40B4-BE49-F238E27FC236}">
                <a16:creationId xmlns:a16="http://schemas.microsoft.com/office/drawing/2014/main" id="{EE6A203C-3DF6-28D3-E845-CF8BFD6FA44D}"/>
              </a:ext>
            </a:extLst>
          </p:cNvPr>
          <p:cNvSpPr txBox="1"/>
          <p:nvPr/>
        </p:nvSpPr>
        <p:spPr>
          <a:xfrm>
            <a:off x="196244" y="756055"/>
            <a:ext cx="5959932" cy="369332"/>
          </a:xfrm>
          <a:prstGeom prst="rect">
            <a:avLst/>
          </a:prstGeom>
          <a:noFill/>
        </p:spPr>
        <p:txBody>
          <a:bodyPr wrap="square" rtlCol="0">
            <a:spAutoFit/>
          </a:bodyPr>
          <a:lstStyle/>
          <a:p>
            <a:r>
              <a:rPr lang="ja-JP" altLang="en-US" dirty="0">
                <a:latin typeface="游ゴシック Medium" panose="020B0500000000000000" pitchFamily="50" charset="-128"/>
                <a:ea typeface="游ゴシック Medium" panose="020B0500000000000000" pitchFamily="50" charset="-128"/>
              </a:rPr>
              <a:t>地域循環共生圏の構築を通じてありたい地域の姿</a:t>
            </a:r>
            <a:endParaRPr kumimoji="1" lang="ja-JP" altLang="en-US" dirty="0">
              <a:latin typeface="游ゴシック Medium" panose="020B0500000000000000" pitchFamily="50" charset="-128"/>
              <a:ea typeface="游ゴシック Medium" panose="020B0500000000000000" pitchFamily="50" charset="-128"/>
            </a:endParaRPr>
          </a:p>
        </p:txBody>
      </p:sp>
      <p:sp>
        <p:nvSpPr>
          <p:cNvPr id="9" name="テキスト ボックス 8">
            <a:extLst>
              <a:ext uri="{FF2B5EF4-FFF2-40B4-BE49-F238E27FC236}">
                <a16:creationId xmlns:a16="http://schemas.microsoft.com/office/drawing/2014/main" id="{0BD7D0C3-AD57-FC61-876B-98AA59C1962B}"/>
              </a:ext>
            </a:extLst>
          </p:cNvPr>
          <p:cNvSpPr txBox="1"/>
          <p:nvPr/>
        </p:nvSpPr>
        <p:spPr>
          <a:xfrm>
            <a:off x="196244" y="1125387"/>
            <a:ext cx="8566672" cy="1021724"/>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地域のありたい未来のイメージを簡潔に記載ください。</a:t>
            </a:r>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a:p>
            <a:endParaRPr kumimoji="1" lang="en-US" altLang="ja-JP" i="1" dirty="0">
              <a:solidFill>
                <a:schemeClr val="bg1">
                  <a:lumMod val="75000"/>
                </a:schemeClr>
              </a:solidFill>
            </a:endParaRPr>
          </a:p>
          <a:p>
            <a:endParaRPr kumimoji="1" lang="ja-JP" altLang="en-US" i="1" dirty="0">
              <a:solidFill>
                <a:schemeClr val="bg1">
                  <a:lumMod val="75000"/>
                </a:schemeClr>
              </a:solidFill>
            </a:endParaRPr>
          </a:p>
        </p:txBody>
      </p:sp>
      <p:sp>
        <p:nvSpPr>
          <p:cNvPr id="10" name="正方形/長方形 9">
            <a:extLst>
              <a:ext uri="{FF2B5EF4-FFF2-40B4-BE49-F238E27FC236}">
                <a16:creationId xmlns:a16="http://schemas.microsoft.com/office/drawing/2014/main" id="{8477B0FC-1E33-14B6-ED15-3838A8063C6F}"/>
              </a:ext>
            </a:extLst>
          </p:cNvPr>
          <p:cNvSpPr/>
          <p:nvPr/>
        </p:nvSpPr>
        <p:spPr>
          <a:xfrm>
            <a:off x="4747200" y="2721174"/>
            <a:ext cx="4015716" cy="2366972"/>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どのようなローカル</a:t>
            </a:r>
            <a:r>
              <a:rPr lang="en-US" altLang="ja-JP" sz="1600" i="1" dirty="0">
                <a:solidFill>
                  <a:schemeClr val="bg1">
                    <a:lumMod val="75000"/>
                  </a:schemeClr>
                </a:solidFill>
                <a:latin typeface="游ゴシック" panose="020B0400000000000000" pitchFamily="50" charset="-128"/>
                <a:ea typeface="游ゴシック" panose="020B0400000000000000" pitchFamily="50" charset="-128"/>
              </a:rPr>
              <a:t>SDGs</a:t>
            </a:r>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事業を展開する予定か箇条書きで簡潔に記載ください。</a:t>
            </a:r>
            <a:endParaRPr lang="en-US" altLang="ja-JP" sz="1600" i="1" dirty="0">
              <a:solidFill>
                <a:schemeClr val="bg1">
                  <a:lumMod val="75000"/>
                </a:schemeClr>
              </a:solidFill>
              <a:latin typeface="游ゴシック" panose="020B0400000000000000" pitchFamily="50" charset="-128"/>
              <a:ea typeface="游ゴシック" panose="020B0400000000000000" pitchFamily="50" charset="-128"/>
            </a:endParaRPr>
          </a:p>
        </p:txBody>
      </p:sp>
      <p:sp>
        <p:nvSpPr>
          <p:cNvPr id="11" name="正方形/長方形 10">
            <a:extLst>
              <a:ext uri="{FF2B5EF4-FFF2-40B4-BE49-F238E27FC236}">
                <a16:creationId xmlns:a16="http://schemas.microsoft.com/office/drawing/2014/main" id="{84F93F6E-A38E-4F9F-6C60-8425BAD97FB3}"/>
              </a:ext>
            </a:extLst>
          </p:cNvPr>
          <p:cNvSpPr/>
          <p:nvPr/>
        </p:nvSpPr>
        <p:spPr>
          <a:xfrm>
            <a:off x="196244" y="2714414"/>
            <a:ext cx="4015716" cy="2366972"/>
          </a:xfrm>
          <a:prstGeom prst="rect">
            <a:avLst/>
          </a:prstGeom>
          <a:noFill/>
          <a:ln>
            <a:solidFill>
              <a:schemeClr val="tx1"/>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どのようなステークホルダーとどのような協働の体制を構築し、そのプラットフォームで何をしていく必要があるのか簡潔に記載ください。</a:t>
            </a:r>
          </a:p>
        </p:txBody>
      </p:sp>
      <p:sp>
        <p:nvSpPr>
          <p:cNvPr id="13" name="テキスト ボックス 12">
            <a:extLst>
              <a:ext uri="{FF2B5EF4-FFF2-40B4-BE49-F238E27FC236}">
                <a16:creationId xmlns:a16="http://schemas.microsoft.com/office/drawing/2014/main" id="{8BE22943-C1D4-B448-00B1-0146F7817407}"/>
              </a:ext>
            </a:extLst>
          </p:cNvPr>
          <p:cNvSpPr txBox="1"/>
          <p:nvPr/>
        </p:nvSpPr>
        <p:spPr>
          <a:xfrm>
            <a:off x="4752020" y="2348880"/>
            <a:ext cx="3830875" cy="338554"/>
          </a:xfrm>
          <a:prstGeom prst="rect">
            <a:avLst/>
          </a:prstGeom>
          <a:noFill/>
        </p:spPr>
        <p:txBody>
          <a:bodyPr wrap="square" rtlCol="0">
            <a:spAutoFit/>
          </a:bodyPr>
          <a:lstStyle/>
          <a:p>
            <a:r>
              <a:rPr lang="ja-JP" altLang="en-US" sz="1600" dirty="0">
                <a:latin typeface="游ゴシック" panose="020B0400000000000000" pitchFamily="50" charset="-128"/>
                <a:ea typeface="游ゴシック" panose="020B0400000000000000" pitchFamily="50" charset="-128"/>
              </a:rPr>
              <a:t>ローカル</a:t>
            </a:r>
            <a:r>
              <a:rPr lang="en-US" altLang="ja-JP" sz="1600" dirty="0">
                <a:latin typeface="游ゴシック" panose="020B0400000000000000" pitchFamily="50" charset="-128"/>
                <a:ea typeface="游ゴシック" panose="020B0400000000000000" pitchFamily="50" charset="-128"/>
              </a:rPr>
              <a:t>SDGs</a:t>
            </a:r>
            <a:r>
              <a:rPr lang="ja-JP" altLang="en-US" sz="1600" dirty="0">
                <a:latin typeface="游ゴシック" panose="020B0400000000000000" pitchFamily="50" charset="-128"/>
                <a:ea typeface="游ゴシック" panose="020B0400000000000000" pitchFamily="50" charset="-128"/>
              </a:rPr>
              <a:t>事業として取り組む内容</a:t>
            </a:r>
          </a:p>
        </p:txBody>
      </p:sp>
      <p:sp>
        <p:nvSpPr>
          <p:cNvPr id="14" name="テキスト ボックス 13">
            <a:extLst>
              <a:ext uri="{FF2B5EF4-FFF2-40B4-BE49-F238E27FC236}">
                <a16:creationId xmlns:a16="http://schemas.microsoft.com/office/drawing/2014/main" id="{C43F7A6D-D83C-1A41-ED13-140C00640364}"/>
              </a:ext>
            </a:extLst>
          </p:cNvPr>
          <p:cNvSpPr txBox="1"/>
          <p:nvPr/>
        </p:nvSpPr>
        <p:spPr>
          <a:xfrm>
            <a:off x="176027" y="2348880"/>
            <a:ext cx="4571173" cy="338554"/>
          </a:xfrm>
          <a:prstGeom prst="rect">
            <a:avLst/>
          </a:prstGeom>
          <a:noFill/>
        </p:spPr>
        <p:txBody>
          <a:bodyPr wrap="square" rtlCol="0">
            <a:spAutoFit/>
          </a:bodyPr>
          <a:lstStyle/>
          <a:p>
            <a:r>
              <a:rPr lang="ja-JP" altLang="en-US" sz="1600" dirty="0">
                <a:latin typeface="游ゴシック" panose="020B0400000000000000" pitchFamily="50" charset="-128"/>
                <a:ea typeface="游ゴシック" panose="020B0400000000000000" pitchFamily="50" charset="-128"/>
              </a:rPr>
              <a:t>地域に必要なプラットフォームの体制や仕組み</a:t>
            </a:r>
            <a:endParaRPr lang="ja-JP" altLang="en-US" sz="1600" strike="sngStrike"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329575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1D886F6-DFD9-297B-D1E9-80E1016C5719}"/>
              </a:ext>
            </a:extLst>
          </p:cNvPr>
          <p:cNvSpPr txBox="1"/>
          <p:nvPr/>
        </p:nvSpPr>
        <p:spPr>
          <a:xfrm>
            <a:off x="73507" y="5066730"/>
            <a:ext cx="3565621" cy="1677382"/>
          </a:xfrm>
          <a:prstGeom prst="rect">
            <a:avLst/>
          </a:prstGeom>
          <a:noFill/>
          <a:ln w="28575">
            <a:solidFill>
              <a:schemeClr val="accent1">
                <a:lumMod val="60000"/>
                <a:lumOff val="40000"/>
              </a:schemeClr>
            </a:solidFill>
          </a:ln>
        </p:spPr>
        <p:txBody>
          <a:bodyPr wrap="square" rtlCol="0">
            <a:spAutoFit/>
          </a:bodyPr>
          <a:lstStyle/>
          <a:p>
            <a:pPr marL="285750" indent="-285750">
              <a:spcAft>
                <a:spcPts val="600"/>
              </a:spcAft>
              <a:buFont typeface="Wingdings" panose="05000000000000000000" pitchFamily="2" charset="2"/>
              <a:buChar char="l"/>
            </a:pPr>
            <a:r>
              <a:rPr kumimoji="1" lang="ja-JP" altLang="en-US" sz="1400" dirty="0"/>
              <a:t>多様な仲間と「対話と協働による気付き・学び」を繰り返しながら発展</a:t>
            </a:r>
            <a:endParaRPr kumimoji="1" lang="en-US" altLang="ja-JP" sz="1400" dirty="0"/>
          </a:p>
          <a:p>
            <a:pPr marL="285750" indent="-285750">
              <a:spcAft>
                <a:spcPts val="600"/>
              </a:spcAft>
              <a:buFont typeface="Wingdings" panose="05000000000000000000" pitchFamily="2" charset="2"/>
              <a:buChar char="l"/>
            </a:pPr>
            <a:r>
              <a:rPr kumimoji="1" lang="ja-JP" altLang="en-US" sz="1400" dirty="0"/>
              <a:t>プラットフォームづくりと事業創出は、相互に関係が深く、時に取組が行ったり来たりすることや、ビジョンや事業のタネなどを捉え直したりしながら進行</a:t>
            </a:r>
            <a:endParaRPr kumimoji="1" lang="en-US" altLang="ja-JP" sz="1400" dirty="0"/>
          </a:p>
        </p:txBody>
      </p:sp>
      <p:sp>
        <p:nvSpPr>
          <p:cNvPr id="7" name="テキスト ボックス 6">
            <a:extLst>
              <a:ext uri="{FF2B5EF4-FFF2-40B4-BE49-F238E27FC236}">
                <a16:creationId xmlns:a16="http://schemas.microsoft.com/office/drawing/2014/main" id="{49F7515E-36F5-3FAC-D90D-853B585AEE27}"/>
              </a:ext>
            </a:extLst>
          </p:cNvPr>
          <p:cNvSpPr txBox="1"/>
          <p:nvPr/>
        </p:nvSpPr>
        <p:spPr>
          <a:xfrm>
            <a:off x="5436096" y="4926210"/>
            <a:ext cx="3565621" cy="1754326"/>
          </a:xfrm>
          <a:prstGeom prst="rect">
            <a:avLst/>
          </a:prstGeom>
          <a:noFill/>
          <a:ln w="28575">
            <a:solidFill>
              <a:schemeClr val="accent1">
                <a:lumMod val="60000"/>
                <a:lumOff val="40000"/>
              </a:schemeClr>
            </a:solidFill>
          </a:ln>
        </p:spPr>
        <p:txBody>
          <a:bodyPr wrap="square" rtlCol="0">
            <a:spAutoFit/>
          </a:bodyPr>
          <a:lstStyle/>
          <a:p>
            <a:pPr marL="285750" indent="-285750">
              <a:spcAft>
                <a:spcPts val="600"/>
              </a:spcAft>
              <a:buFont typeface="Wingdings" panose="05000000000000000000" pitchFamily="2" charset="2"/>
              <a:buChar char="l"/>
            </a:pPr>
            <a:r>
              <a:rPr kumimoji="1" lang="ja-JP" altLang="en-US" sz="1400" dirty="0"/>
              <a:t>地域の状況によっては、どこから取組が始まるかは様々</a:t>
            </a:r>
            <a:endParaRPr kumimoji="1" lang="en-US" altLang="ja-JP" sz="1400" dirty="0"/>
          </a:p>
          <a:p>
            <a:pPr marL="285750" indent="-285750">
              <a:spcAft>
                <a:spcPts val="600"/>
              </a:spcAft>
              <a:buFont typeface="Wingdings" panose="05000000000000000000" pitchFamily="2" charset="2"/>
              <a:buChar char="l"/>
            </a:pPr>
            <a:r>
              <a:rPr kumimoji="1" lang="ja-JP" altLang="en-US" sz="1400" dirty="0"/>
              <a:t>発展的な変化は積極的に受け入れていく柔軟性</a:t>
            </a:r>
            <a:endParaRPr kumimoji="1" lang="en-US" altLang="ja-JP" sz="1400" dirty="0"/>
          </a:p>
          <a:p>
            <a:pPr marL="285750" indent="-285750">
              <a:spcAft>
                <a:spcPts val="600"/>
              </a:spcAft>
              <a:buFont typeface="Wingdings" panose="05000000000000000000" pitchFamily="2" charset="2"/>
              <a:buChar char="l"/>
            </a:pPr>
            <a:r>
              <a:rPr kumimoji="1" lang="ja-JP" altLang="en-US" sz="1400" dirty="0"/>
              <a:t>取組のプロセスを重視し、一つ一つの場を丁寧にデザインし、楽しむことで、結果がついてくる</a:t>
            </a:r>
          </a:p>
        </p:txBody>
      </p:sp>
      <p:sp>
        <p:nvSpPr>
          <p:cNvPr id="2" name="正方形/長方形 1">
            <a:extLst>
              <a:ext uri="{FF2B5EF4-FFF2-40B4-BE49-F238E27FC236}">
                <a16:creationId xmlns:a16="http://schemas.microsoft.com/office/drawing/2014/main" id="{D4B58326-F568-2F89-D785-24DBC04E2C5D}"/>
              </a:ext>
            </a:extLst>
          </p:cNvPr>
          <p:cNvSpPr/>
          <p:nvPr/>
        </p:nvSpPr>
        <p:spPr>
          <a:xfrm>
            <a:off x="10633" y="7606"/>
            <a:ext cx="9144000" cy="646434"/>
          </a:xfrm>
          <a:prstGeom prst="rect">
            <a:avLst/>
          </a:prstGeom>
          <a:solidFill>
            <a:srgbClr val="C9FBE7"/>
          </a:solidFill>
          <a:ln w="19050" cap="flat" cmpd="sng" algn="ctr">
            <a:solidFill>
              <a:srgbClr val="C9FBE7"/>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タイトル 1">
            <a:extLst>
              <a:ext uri="{FF2B5EF4-FFF2-40B4-BE49-F238E27FC236}">
                <a16:creationId xmlns:a16="http://schemas.microsoft.com/office/drawing/2014/main" id="{6BD347CD-77F4-61FF-6AB1-8FD74D1FFBA0}"/>
              </a:ext>
            </a:extLst>
          </p:cNvPr>
          <p:cNvSpPr txBox="1">
            <a:spLocks/>
          </p:cNvSpPr>
          <p:nvPr/>
        </p:nvSpPr>
        <p:spPr bwMode="auto">
          <a:xfrm>
            <a:off x="0" y="0"/>
            <a:ext cx="9133367" cy="638281"/>
          </a:xfrm>
          <a:prstGeom prst="rect">
            <a:avLst/>
          </a:prstGeom>
          <a:noFill/>
          <a:ln>
            <a:noFill/>
          </a:ln>
        </p:spPr>
        <p:txBody>
          <a:bodyPr lIns="65242" tIns="32621" rIns="65242" bIns="32621"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lvl="0" algn="ctr">
              <a:spcBef>
                <a:spcPct val="0"/>
              </a:spcBef>
              <a:buNone/>
              <a:defRPr/>
            </a:pPr>
            <a:r>
              <a:rPr lang="ja-JP" altLang="en-US" sz="2000" b="1" kern="0" dirty="0">
                <a:latin typeface="游ゴシック" panose="020B0400000000000000" pitchFamily="50" charset="-128"/>
                <a:ea typeface="游ゴシック" panose="020B0400000000000000" pitchFamily="50" charset="-128"/>
              </a:rPr>
              <a:t>参考：地域循環共生圏づくりのプロセス①</a:t>
            </a:r>
            <a:endParaRPr lang="en-US" altLang="ja-JP" sz="2000" b="1" kern="0" dirty="0">
              <a:latin typeface="游ゴシック" panose="020B0400000000000000" pitchFamily="50" charset="-128"/>
              <a:ea typeface="游ゴシック" panose="020B0400000000000000" pitchFamily="50" charset="-128"/>
            </a:endParaRPr>
          </a:p>
          <a:p>
            <a:pPr lvl="0" algn="ctr">
              <a:spcBef>
                <a:spcPct val="0"/>
              </a:spcBef>
              <a:buNone/>
              <a:defRPr/>
            </a:pPr>
            <a:r>
              <a:rPr kumimoji="1" lang="ja-JP" altLang="en-US" sz="2000"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rPr>
              <a:t>プラットフォームづくりと事業創出の関係性</a:t>
            </a:r>
            <a:endParaRPr kumimoji="1" lang="en-US" altLang="ja-JP" sz="2000"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endParaRPr>
          </a:p>
        </p:txBody>
      </p:sp>
      <p:sp>
        <p:nvSpPr>
          <p:cNvPr id="5" name="正方形/長方形 4">
            <a:extLst>
              <a:ext uri="{FF2B5EF4-FFF2-40B4-BE49-F238E27FC236}">
                <a16:creationId xmlns:a16="http://schemas.microsoft.com/office/drawing/2014/main" id="{1F5DAB08-F5BA-D514-35AB-A1246364EAD7}"/>
              </a:ext>
            </a:extLst>
          </p:cNvPr>
          <p:cNvSpPr/>
          <p:nvPr/>
        </p:nvSpPr>
        <p:spPr>
          <a:xfrm>
            <a:off x="7452320" y="-1"/>
            <a:ext cx="1704022" cy="680708"/>
          </a:xfrm>
          <a:prstGeom prst="rect">
            <a:avLst/>
          </a:prstGeom>
          <a:solidFill>
            <a:srgbClr val="FFFF00"/>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rPr>
              <a:t>当日説明資料からは削除予定</a:t>
            </a:r>
            <a:endParaRPr kumimoji="1" lang="en-US" altLang="ja-JP"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grpSp>
        <p:nvGrpSpPr>
          <p:cNvPr id="60" name="グループ化 59">
            <a:extLst>
              <a:ext uri="{FF2B5EF4-FFF2-40B4-BE49-F238E27FC236}">
                <a16:creationId xmlns:a16="http://schemas.microsoft.com/office/drawing/2014/main" id="{7D176B6A-D0F7-A2BB-F4BB-70A77B67A583}"/>
              </a:ext>
            </a:extLst>
          </p:cNvPr>
          <p:cNvGrpSpPr/>
          <p:nvPr/>
        </p:nvGrpSpPr>
        <p:grpSpPr>
          <a:xfrm>
            <a:off x="683568" y="908720"/>
            <a:ext cx="7344816" cy="5400600"/>
            <a:chOff x="1018831" y="928871"/>
            <a:chExt cx="6522653" cy="4729317"/>
          </a:xfrm>
        </p:grpSpPr>
        <p:sp>
          <p:nvSpPr>
            <p:cNvPr id="61" name="フリーフォーム: 図形 60">
              <a:extLst>
                <a:ext uri="{FF2B5EF4-FFF2-40B4-BE49-F238E27FC236}">
                  <a16:creationId xmlns:a16="http://schemas.microsoft.com/office/drawing/2014/main" id="{3C8DD939-2FA3-93C4-4BDF-9F47AAA80D28}"/>
                </a:ext>
              </a:extLst>
            </p:cNvPr>
            <p:cNvSpPr/>
            <p:nvPr/>
          </p:nvSpPr>
          <p:spPr>
            <a:xfrm>
              <a:off x="2765948" y="2650120"/>
              <a:ext cx="1829633" cy="3008068"/>
            </a:xfrm>
            <a:custGeom>
              <a:avLst/>
              <a:gdLst>
                <a:gd name="connsiteX0" fmla="*/ 2316227 w 2368251"/>
                <a:gd name="connsiteY0" fmla="*/ 2564091 h 2564091"/>
                <a:gd name="connsiteX1" fmla="*/ 2344507 w 2368251"/>
                <a:gd name="connsiteY1" fmla="*/ 1772239 h 2564091"/>
                <a:gd name="connsiteX2" fmla="*/ 2014569 w 2368251"/>
                <a:gd name="connsiteY2" fmla="*/ 1319752 h 2564091"/>
                <a:gd name="connsiteX3" fmla="*/ 1382973 w 2368251"/>
                <a:gd name="connsiteY3" fmla="*/ 923827 h 2564091"/>
                <a:gd name="connsiteX4" fmla="*/ 826792 w 2368251"/>
                <a:gd name="connsiteY4" fmla="*/ 829559 h 2564091"/>
                <a:gd name="connsiteX5" fmla="*/ 34940 w 2368251"/>
                <a:gd name="connsiteY5" fmla="*/ 414779 h 2564091"/>
                <a:gd name="connsiteX6" fmla="*/ 214049 w 2368251"/>
                <a:gd name="connsiteY6" fmla="*/ 0 h 2564091"/>
                <a:gd name="connsiteX0" fmla="*/ 2316227 w 2368251"/>
                <a:gd name="connsiteY0" fmla="*/ 2564091 h 2564091"/>
                <a:gd name="connsiteX1" fmla="*/ 2344507 w 2368251"/>
                <a:gd name="connsiteY1" fmla="*/ 1772239 h 2564091"/>
                <a:gd name="connsiteX2" fmla="*/ 2014569 w 2368251"/>
                <a:gd name="connsiteY2" fmla="*/ 1319752 h 2564091"/>
                <a:gd name="connsiteX3" fmla="*/ 1385895 w 2368251"/>
                <a:gd name="connsiteY3" fmla="*/ 953041 h 2564091"/>
                <a:gd name="connsiteX4" fmla="*/ 826792 w 2368251"/>
                <a:gd name="connsiteY4" fmla="*/ 829559 h 2564091"/>
                <a:gd name="connsiteX5" fmla="*/ 34940 w 2368251"/>
                <a:gd name="connsiteY5" fmla="*/ 414779 h 2564091"/>
                <a:gd name="connsiteX6" fmla="*/ 214049 w 2368251"/>
                <a:gd name="connsiteY6" fmla="*/ 0 h 2564091"/>
                <a:gd name="connsiteX0" fmla="*/ 2316227 w 2366953"/>
                <a:gd name="connsiteY0" fmla="*/ 2564091 h 2564091"/>
                <a:gd name="connsiteX1" fmla="*/ 2344507 w 2366953"/>
                <a:gd name="connsiteY1" fmla="*/ 1772239 h 2564091"/>
                <a:gd name="connsiteX2" fmla="*/ 2032097 w 2366953"/>
                <a:gd name="connsiteY2" fmla="*/ 1313909 h 2564091"/>
                <a:gd name="connsiteX3" fmla="*/ 1385895 w 2366953"/>
                <a:gd name="connsiteY3" fmla="*/ 953041 h 2564091"/>
                <a:gd name="connsiteX4" fmla="*/ 826792 w 2366953"/>
                <a:gd name="connsiteY4" fmla="*/ 829559 h 2564091"/>
                <a:gd name="connsiteX5" fmla="*/ 34940 w 2366953"/>
                <a:gd name="connsiteY5" fmla="*/ 414779 h 2564091"/>
                <a:gd name="connsiteX6" fmla="*/ 214049 w 2366953"/>
                <a:gd name="connsiteY6" fmla="*/ 0 h 2564091"/>
                <a:gd name="connsiteX0" fmla="*/ 2316227 w 2366953"/>
                <a:gd name="connsiteY0" fmla="*/ 2564091 h 2564091"/>
                <a:gd name="connsiteX1" fmla="*/ 2344507 w 2366953"/>
                <a:gd name="connsiteY1" fmla="*/ 1772239 h 2564091"/>
                <a:gd name="connsiteX2" fmla="*/ 2032097 w 2366953"/>
                <a:gd name="connsiteY2" fmla="*/ 1313909 h 2564091"/>
                <a:gd name="connsiteX3" fmla="*/ 1423874 w 2366953"/>
                <a:gd name="connsiteY3" fmla="*/ 938434 h 2564091"/>
                <a:gd name="connsiteX4" fmla="*/ 826792 w 2366953"/>
                <a:gd name="connsiteY4" fmla="*/ 829559 h 2564091"/>
                <a:gd name="connsiteX5" fmla="*/ 34940 w 2366953"/>
                <a:gd name="connsiteY5" fmla="*/ 414779 h 2564091"/>
                <a:gd name="connsiteX6" fmla="*/ 214049 w 2366953"/>
                <a:gd name="connsiteY6" fmla="*/ 0 h 2564091"/>
                <a:gd name="connsiteX0" fmla="*/ 2316227 w 2366953"/>
                <a:gd name="connsiteY0" fmla="*/ 2564091 h 2564091"/>
                <a:gd name="connsiteX1" fmla="*/ 2344507 w 2366953"/>
                <a:gd name="connsiteY1" fmla="*/ 1772239 h 2564091"/>
                <a:gd name="connsiteX2" fmla="*/ 2032097 w 2366953"/>
                <a:gd name="connsiteY2" fmla="*/ 1313909 h 2564091"/>
                <a:gd name="connsiteX3" fmla="*/ 1423874 w 2366953"/>
                <a:gd name="connsiteY3" fmla="*/ 938434 h 2564091"/>
                <a:gd name="connsiteX4" fmla="*/ 826792 w 2366953"/>
                <a:gd name="connsiteY4" fmla="*/ 829559 h 2564091"/>
                <a:gd name="connsiteX5" fmla="*/ 34940 w 2366953"/>
                <a:gd name="connsiteY5" fmla="*/ 414779 h 2564091"/>
                <a:gd name="connsiteX6" fmla="*/ 214049 w 2366953"/>
                <a:gd name="connsiteY6" fmla="*/ 0 h 2564091"/>
                <a:gd name="connsiteX0" fmla="*/ 2316227 w 2366953"/>
                <a:gd name="connsiteY0" fmla="*/ 2564091 h 2564091"/>
                <a:gd name="connsiteX1" fmla="*/ 2344507 w 2366953"/>
                <a:gd name="connsiteY1" fmla="*/ 1772239 h 2564091"/>
                <a:gd name="connsiteX2" fmla="*/ 2032097 w 2366953"/>
                <a:gd name="connsiteY2" fmla="*/ 1313909 h 2564091"/>
                <a:gd name="connsiteX3" fmla="*/ 1423874 w 2366953"/>
                <a:gd name="connsiteY3" fmla="*/ 938434 h 2564091"/>
                <a:gd name="connsiteX4" fmla="*/ 826792 w 2366953"/>
                <a:gd name="connsiteY4" fmla="*/ 829559 h 2564091"/>
                <a:gd name="connsiteX5" fmla="*/ 34940 w 2366953"/>
                <a:gd name="connsiteY5" fmla="*/ 414779 h 2564091"/>
                <a:gd name="connsiteX6" fmla="*/ 214049 w 2366953"/>
                <a:gd name="connsiteY6" fmla="*/ 0 h 2564091"/>
                <a:gd name="connsiteX0" fmla="*/ 2316227 w 2366953"/>
                <a:gd name="connsiteY0" fmla="*/ 2564091 h 2564091"/>
                <a:gd name="connsiteX1" fmla="*/ 2344507 w 2366953"/>
                <a:gd name="connsiteY1" fmla="*/ 1772239 h 2564091"/>
                <a:gd name="connsiteX2" fmla="*/ 2032097 w 2366953"/>
                <a:gd name="connsiteY2" fmla="*/ 1313909 h 2564091"/>
                <a:gd name="connsiteX3" fmla="*/ 1432638 w 2366953"/>
                <a:gd name="connsiteY3" fmla="*/ 973491 h 2564091"/>
                <a:gd name="connsiteX4" fmla="*/ 826792 w 2366953"/>
                <a:gd name="connsiteY4" fmla="*/ 829559 h 2564091"/>
                <a:gd name="connsiteX5" fmla="*/ 34940 w 2366953"/>
                <a:gd name="connsiteY5" fmla="*/ 414779 h 2564091"/>
                <a:gd name="connsiteX6" fmla="*/ 214049 w 2366953"/>
                <a:gd name="connsiteY6" fmla="*/ 0 h 2564091"/>
                <a:gd name="connsiteX0" fmla="*/ 2316227 w 2366953"/>
                <a:gd name="connsiteY0" fmla="*/ 2564091 h 2564091"/>
                <a:gd name="connsiteX1" fmla="*/ 2344507 w 2366953"/>
                <a:gd name="connsiteY1" fmla="*/ 1772239 h 2564091"/>
                <a:gd name="connsiteX2" fmla="*/ 2032097 w 2366953"/>
                <a:gd name="connsiteY2" fmla="*/ 1313909 h 2564091"/>
                <a:gd name="connsiteX3" fmla="*/ 1432638 w 2366953"/>
                <a:gd name="connsiteY3" fmla="*/ 973491 h 2564091"/>
                <a:gd name="connsiteX4" fmla="*/ 826792 w 2366953"/>
                <a:gd name="connsiteY4" fmla="*/ 829559 h 2564091"/>
                <a:gd name="connsiteX5" fmla="*/ 34940 w 2366953"/>
                <a:gd name="connsiteY5" fmla="*/ 414779 h 2564091"/>
                <a:gd name="connsiteX6" fmla="*/ 214049 w 2366953"/>
                <a:gd name="connsiteY6" fmla="*/ 0 h 2564091"/>
                <a:gd name="connsiteX0" fmla="*/ 2304544 w 2355270"/>
                <a:gd name="connsiteY0" fmla="*/ 2657323 h 2657323"/>
                <a:gd name="connsiteX1" fmla="*/ 2332824 w 2355270"/>
                <a:gd name="connsiteY1" fmla="*/ 1865471 h 2657323"/>
                <a:gd name="connsiteX2" fmla="*/ 2020414 w 2355270"/>
                <a:gd name="connsiteY2" fmla="*/ 1407141 h 2657323"/>
                <a:gd name="connsiteX3" fmla="*/ 1420955 w 2355270"/>
                <a:gd name="connsiteY3" fmla="*/ 1066723 h 2657323"/>
                <a:gd name="connsiteX4" fmla="*/ 815109 w 2355270"/>
                <a:gd name="connsiteY4" fmla="*/ 922791 h 2657323"/>
                <a:gd name="connsiteX5" fmla="*/ 23257 w 2355270"/>
                <a:gd name="connsiteY5" fmla="*/ 508011 h 2657323"/>
                <a:gd name="connsiteX6" fmla="*/ 320700 w 2355270"/>
                <a:gd name="connsiteY6" fmla="*/ 0 h 2657323"/>
                <a:gd name="connsiteX0" fmla="*/ 2300055 w 2350781"/>
                <a:gd name="connsiteY0" fmla="*/ 2736212 h 2736212"/>
                <a:gd name="connsiteX1" fmla="*/ 2328335 w 2350781"/>
                <a:gd name="connsiteY1" fmla="*/ 1944360 h 2736212"/>
                <a:gd name="connsiteX2" fmla="*/ 2015925 w 2350781"/>
                <a:gd name="connsiteY2" fmla="*/ 1486030 h 2736212"/>
                <a:gd name="connsiteX3" fmla="*/ 1416466 w 2350781"/>
                <a:gd name="connsiteY3" fmla="*/ 1145612 h 2736212"/>
                <a:gd name="connsiteX4" fmla="*/ 810620 w 2350781"/>
                <a:gd name="connsiteY4" fmla="*/ 1001680 h 2736212"/>
                <a:gd name="connsiteX5" fmla="*/ 18768 w 2350781"/>
                <a:gd name="connsiteY5" fmla="*/ 586900 h 2736212"/>
                <a:gd name="connsiteX6" fmla="*/ 398687 w 2350781"/>
                <a:gd name="connsiteY6" fmla="*/ 0 h 2736212"/>
                <a:gd name="connsiteX0" fmla="*/ 2293200 w 2343926"/>
                <a:gd name="connsiteY0" fmla="*/ 2736212 h 2736212"/>
                <a:gd name="connsiteX1" fmla="*/ 2321480 w 2343926"/>
                <a:gd name="connsiteY1" fmla="*/ 1944360 h 2736212"/>
                <a:gd name="connsiteX2" fmla="*/ 2009070 w 2343926"/>
                <a:gd name="connsiteY2" fmla="*/ 1486030 h 2736212"/>
                <a:gd name="connsiteX3" fmla="*/ 1409611 w 2343926"/>
                <a:gd name="connsiteY3" fmla="*/ 1145612 h 2736212"/>
                <a:gd name="connsiteX4" fmla="*/ 803765 w 2343926"/>
                <a:gd name="connsiteY4" fmla="*/ 1001680 h 2736212"/>
                <a:gd name="connsiteX5" fmla="*/ 11913 w 2343926"/>
                <a:gd name="connsiteY5" fmla="*/ 586900 h 2736212"/>
                <a:gd name="connsiteX6" fmla="*/ 391832 w 2343926"/>
                <a:gd name="connsiteY6" fmla="*/ 0 h 2736212"/>
                <a:gd name="connsiteX0" fmla="*/ 2293200 w 2343926"/>
                <a:gd name="connsiteY0" fmla="*/ 2736212 h 2736212"/>
                <a:gd name="connsiteX1" fmla="*/ 2321480 w 2343926"/>
                <a:gd name="connsiteY1" fmla="*/ 1944360 h 2736212"/>
                <a:gd name="connsiteX2" fmla="*/ 2009070 w 2343926"/>
                <a:gd name="connsiteY2" fmla="*/ 1486030 h 2736212"/>
                <a:gd name="connsiteX3" fmla="*/ 1409611 w 2343926"/>
                <a:gd name="connsiteY3" fmla="*/ 1145612 h 2736212"/>
                <a:gd name="connsiteX4" fmla="*/ 803765 w 2343926"/>
                <a:gd name="connsiteY4" fmla="*/ 1001680 h 2736212"/>
                <a:gd name="connsiteX5" fmla="*/ 11913 w 2343926"/>
                <a:gd name="connsiteY5" fmla="*/ 586900 h 2736212"/>
                <a:gd name="connsiteX6" fmla="*/ 391832 w 2343926"/>
                <a:gd name="connsiteY6" fmla="*/ 0 h 2736212"/>
                <a:gd name="connsiteX0" fmla="*/ 2291241 w 2341967"/>
                <a:gd name="connsiteY0" fmla="*/ 2856603 h 2856603"/>
                <a:gd name="connsiteX1" fmla="*/ 2319521 w 2341967"/>
                <a:gd name="connsiteY1" fmla="*/ 2064751 h 2856603"/>
                <a:gd name="connsiteX2" fmla="*/ 2007111 w 2341967"/>
                <a:gd name="connsiteY2" fmla="*/ 1606421 h 2856603"/>
                <a:gd name="connsiteX3" fmla="*/ 1407652 w 2341967"/>
                <a:gd name="connsiteY3" fmla="*/ 1266003 h 2856603"/>
                <a:gd name="connsiteX4" fmla="*/ 801806 w 2341967"/>
                <a:gd name="connsiteY4" fmla="*/ 1122071 h 2856603"/>
                <a:gd name="connsiteX5" fmla="*/ 9954 w 2341967"/>
                <a:gd name="connsiteY5" fmla="*/ 707291 h 2856603"/>
                <a:gd name="connsiteX6" fmla="*/ 464401 w 2341967"/>
                <a:gd name="connsiteY6" fmla="*/ 0 h 2856603"/>
                <a:gd name="connsiteX0" fmla="*/ 2291842 w 2342568"/>
                <a:gd name="connsiteY0" fmla="*/ 2842271 h 2842271"/>
                <a:gd name="connsiteX1" fmla="*/ 2320122 w 2342568"/>
                <a:gd name="connsiteY1" fmla="*/ 2050419 h 2842271"/>
                <a:gd name="connsiteX2" fmla="*/ 2007712 w 2342568"/>
                <a:gd name="connsiteY2" fmla="*/ 1592089 h 2842271"/>
                <a:gd name="connsiteX3" fmla="*/ 1408253 w 2342568"/>
                <a:gd name="connsiteY3" fmla="*/ 1251671 h 2842271"/>
                <a:gd name="connsiteX4" fmla="*/ 802407 w 2342568"/>
                <a:gd name="connsiteY4" fmla="*/ 1107739 h 2842271"/>
                <a:gd name="connsiteX5" fmla="*/ 10555 w 2342568"/>
                <a:gd name="connsiteY5" fmla="*/ 692959 h 2842271"/>
                <a:gd name="connsiteX6" fmla="*/ 439204 w 2342568"/>
                <a:gd name="connsiteY6" fmla="*/ 0 h 2842271"/>
                <a:gd name="connsiteX0" fmla="*/ 2483847 w 2534573"/>
                <a:gd name="connsiteY0" fmla="*/ 2935218 h 2935218"/>
                <a:gd name="connsiteX1" fmla="*/ 2512127 w 2534573"/>
                <a:gd name="connsiteY1" fmla="*/ 2143366 h 2935218"/>
                <a:gd name="connsiteX2" fmla="*/ 2199717 w 2534573"/>
                <a:gd name="connsiteY2" fmla="*/ 1685036 h 2935218"/>
                <a:gd name="connsiteX3" fmla="*/ 1600258 w 2534573"/>
                <a:gd name="connsiteY3" fmla="*/ 1344618 h 2935218"/>
                <a:gd name="connsiteX4" fmla="*/ 994412 w 2534573"/>
                <a:gd name="connsiteY4" fmla="*/ 1200686 h 2935218"/>
                <a:gd name="connsiteX5" fmla="*/ 202560 w 2534573"/>
                <a:gd name="connsiteY5" fmla="*/ 785906 h 2935218"/>
                <a:gd name="connsiteX6" fmla="*/ 45892 w 2534573"/>
                <a:gd name="connsiteY6" fmla="*/ 0 h 2935218"/>
                <a:gd name="connsiteX0" fmla="*/ 2463761 w 2514487"/>
                <a:gd name="connsiteY0" fmla="*/ 2935218 h 2935218"/>
                <a:gd name="connsiteX1" fmla="*/ 2492041 w 2514487"/>
                <a:gd name="connsiteY1" fmla="*/ 2143366 h 2935218"/>
                <a:gd name="connsiteX2" fmla="*/ 2179631 w 2514487"/>
                <a:gd name="connsiteY2" fmla="*/ 1685036 h 2935218"/>
                <a:gd name="connsiteX3" fmla="*/ 1580172 w 2514487"/>
                <a:gd name="connsiteY3" fmla="*/ 1344618 h 2935218"/>
                <a:gd name="connsiteX4" fmla="*/ 974326 w 2514487"/>
                <a:gd name="connsiteY4" fmla="*/ 1200686 h 2935218"/>
                <a:gd name="connsiteX5" fmla="*/ 182474 w 2514487"/>
                <a:gd name="connsiteY5" fmla="*/ 785906 h 2935218"/>
                <a:gd name="connsiteX6" fmla="*/ 25806 w 2514487"/>
                <a:gd name="connsiteY6" fmla="*/ 0 h 2935218"/>
                <a:gd name="connsiteX0" fmla="*/ 2470206 w 2520932"/>
                <a:gd name="connsiteY0" fmla="*/ 2935218 h 2935218"/>
                <a:gd name="connsiteX1" fmla="*/ 2498486 w 2520932"/>
                <a:gd name="connsiteY1" fmla="*/ 2143366 h 2935218"/>
                <a:gd name="connsiteX2" fmla="*/ 2186076 w 2520932"/>
                <a:gd name="connsiteY2" fmla="*/ 1685036 h 2935218"/>
                <a:gd name="connsiteX3" fmla="*/ 1586617 w 2520932"/>
                <a:gd name="connsiteY3" fmla="*/ 1344618 h 2935218"/>
                <a:gd name="connsiteX4" fmla="*/ 980771 w 2520932"/>
                <a:gd name="connsiteY4" fmla="*/ 1200686 h 2935218"/>
                <a:gd name="connsiteX5" fmla="*/ 188919 w 2520932"/>
                <a:gd name="connsiteY5" fmla="*/ 785906 h 2935218"/>
                <a:gd name="connsiteX6" fmla="*/ 32251 w 2520932"/>
                <a:gd name="connsiteY6" fmla="*/ 0 h 2935218"/>
                <a:gd name="connsiteX0" fmla="*/ 2465492 w 2516218"/>
                <a:gd name="connsiteY0" fmla="*/ 2935218 h 2935218"/>
                <a:gd name="connsiteX1" fmla="*/ 2493772 w 2516218"/>
                <a:gd name="connsiteY1" fmla="*/ 2143366 h 2935218"/>
                <a:gd name="connsiteX2" fmla="*/ 2181362 w 2516218"/>
                <a:gd name="connsiteY2" fmla="*/ 1685036 h 2935218"/>
                <a:gd name="connsiteX3" fmla="*/ 1581903 w 2516218"/>
                <a:gd name="connsiteY3" fmla="*/ 1344618 h 2935218"/>
                <a:gd name="connsiteX4" fmla="*/ 976057 w 2516218"/>
                <a:gd name="connsiteY4" fmla="*/ 1200686 h 2935218"/>
                <a:gd name="connsiteX5" fmla="*/ 219374 w 2516218"/>
                <a:gd name="connsiteY5" fmla="*/ 768321 h 2935218"/>
                <a:gd name="connsiteX6" fmla="*/ 27537 w 2516218"/>
                <a:gd name="connsiteY6" fmla="*/ 0 h 2935218"/>
                <a:gd name="connsiteX0" fmla="*/ 2494791 w 2545517"/>
                <a:gd name="connsiteY0" fmla="*/ 3008068 h 3008068"/>
                <a:gd name="connsiteX1" fmla="*/ 2523071 w 2545517"/>
                <a:gd name="connsiteY1" fmla="*/ 2216216 h 3008068"/>
                <a:gd name="connsiteX2" fmla="*/ 2210661 w 2545517"/>
                <a:gd name="connsiteY2" fmla="*/ 1757886 h 3008068"/>
                <a:gd name="connsiteX3" fmla="*/ 1611202 w 2545517"/>
                <a:gd name="connsiteY3" fmla="*/ 1417468 h 3008068"/>
                <a:gd name="connsiteX4" fmla="*/ 1005356 w 2545517"/>
                <a:gd name="connsiteY4" fmla="*/ 1273536 h 3008068"/>
                <a:gd name="connsiteX5" fmla="*/ 248673 w 2545517"/>
                <a:gd name="connsiteY5" fmla="*/ 841171 h 3008068"/>
                <a:gd name="connsiteX6" fmla="*/ 24179 w 2545517"/>
                <a:gd name="connsiteY6" fmla="*/ 0 h 3008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5517" h="3008068">
                  <a:moveTo>
                    <a:pt x="2494791" y="3008068"/>
                  </a:moveTo>
                  <a:cubicBezTo>
                    <a:pt x="2534069" y="2715837"/>
                    <a:pt x="2570426" y="2424580"/>
                    <a:pt x="2523071" y="2216216"/>
                  </a:cubicBezTo>
                  <a:cubicBezTo>
                    <a:pt x="2475716" y="2007852"/>
                    <a:pt x="2362639" y="1891011"/>
                    <a:pt x="2210661" y="1757886"/>
                  </a:cubicBezTo>
                  <a:cubicBezTo>
                    <a:pt x="2058683" y="1624761"/>
                    <a:pt x="1844222" y="1474821"/>
                    <a:pt x="1611202" y="1417468"/>
                  </a:cubicBezTo>
                  <a:cubicBezTo>
                    <a:pt x="1378182" y="1360115"/>
                    <a:pt x="1232444" y="1369585"/>
                    <a:pt x="1005356" y="1273536"/>
                  </a:cubicBezTo>
                  <a:cubicBezTo>
                    <a:pt x="778268" y="1177487"/>
                    <a:pt x="404586" y="1087008"/>
                    <a:pt x="248673" y="841171"/>
                  </a:cubicBezTo>
                  <a:cubicBezTo>
                    <a:pt x="116384" y="601432"/>
                    <a:pt x="-66196" y="218646"/>
                    <a:pt x="24179" y="0"/>
                  </a:cubicBezTo>
                </a:path>
              </a:pathLst>
            </a:custGeom>
            <a:noFill/>
            <a:ln w="76200" cap="flat" cmpd="sng" algn="ctr">
              <a:solidFill>
                <a:srgbClr val="5B9BD5">
                  <a:lumMod val="40000"/>
                  <a:lumOff val="60000"/>
                </a:srgbClr>
              </a:solidFill>
              <a:prstDash val="solid"/>
              <a:miter lim="800000"/>
              <a:headEnd type="none" w="med" len="med"/>
              <a:tailEnd type="triangle" w="med" len="sm"/>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2" name="フリーフォーム: 図形 61">
              <a:extLst>
                <a:ext uri="{FF2B5EF4-FFF2-40B4-BE49-F238E27FC236}">
                  <a16:creationId xmlns:a16="http://schemas.microsoft.com/office/drawing/2014/main" id="{A02BE640-FD20-7833-BF78-A4ECFBE41889}"/>
                </a:ext>
              </a:extLst>
            </p:cNvPr>
            <p:cNvSpPr/>
            <p:nvPr/>
          </p:nvSpPr>
          <p:spPr>
            <a:xfrm>
              <a:off x="4514181" y="2709167"/>
              <a:ext cx="1521246" cy="1918114"/>
            </a:xfrm>
            <a:custGeom>
              <a:avLst/>
              <a:gdLst>
                <a:gd name="connsiteX0" fmla="*/ 0 w 1865745"/>
                <a:gd name="connsiteY0" fmla="*/ 1754909 h 1754909"/>
                <a:gd name="connsiteX1" fmla="*/ 341745 w 1865745"/>
                <a:gd name="connsiteY1" fmla="*/ 979054 h 1754909"/>
                <a:gd name="connsiteX2" fmla="*/ 1265382 w 1865745"/>
                <a:gd name="connsiteY2" fmla="*/ 517236 h 1754909"/>
                <a:gd name="connsiteX3" fmla="*/ 1865745 w 1865745"/>
                <a:gd name="connsiteY3" fmla="*/ 0 h 1754909"/>
                <a:gd name="connsiteX0" fmla="*/ 0 w 2043107"/>
                <a:gd name="connsiteY0" fmla="*/ 1916506 h 1916506"/>
                <a:gd name="connsiteX1" fmla="*/ 341745 w 2043107"/>
                <a:gd name="connsiteY1" fmla="*/ 1140651 h 1916506"/>
                <a:gd name="connsiteX2" fmla="*/ 1265382 w 2043107"/>
                <a:gd name="connsiteY2" fmla="*/ 678833 h 1916506"/>
                <a:gd name="connsiteX3" fmla="*/ 2043107 w 2043107"/>
                <a:gd name="connsiteY3" fmla="*/ 0 h 1916506"/>
                <a:gd name="connsiteX0" fmla="*/ 0 w 2043107"/>
                <a:gd name="connsiteY0" fmla="*/ 1916506 h 1916506"/>
                <a:gd name="connsiteX1" fmla="*/ 390588 w 2043107"/>
                <a:gd name="connsiteY1" fmla="*/ 897099 h 1916506"/>
                <a:gd name="connsiteX2" fmla="*/ 1265382 w 2043107"/>
                <a:gd name="connsiteY2" fmla="*/ 678833 h 1916506"/>
                <a:gd name="connsiteX3" fmla="*/ 2043107 w 2043107"/>
                <a:gd name="connsiteY3" fmla="*/ 0 h 1916506"/>
                <a:gd name="connsiteX0" fmla="*/ 0 w 2043107"/>
                <a:gd name="connsiteY0" fmla="*/ 1916506 h 1916506"/>
                <a:gd name="connsiteX1" fmla="*/ 393314 w 2043107"/>
                <a:gd name="connsiteY1" fmla="*/ 1264163 h 1916506"/>
                <a:gd name="connsiteX2" fmla="*/ 390588 w 2043107"/>
                <a:gd name="connsiteY2" fmla="*/ 897099 h 1916506"/>
                <a:gd name="connsiteX3" fmla="*/ 1265382 w 2043107"/>
                <a:gd name="connsiteY3" fmla="*/ 678833 h 1916506"/>
                <a:gd name="connsiteX4" fmla="*/ 2043107 w 2043107"/>
                <a:gd name="connsiteY4" fmla="*/ 0 h 1916506"/>
                <a:gd name="connsiteX0" fmla="*/ 0 w 2043107"/>
                <a:gd name="connsiteY0" fmla="*/ 1916506 h 1916506"/>
                <a:gd name="connsiteX1" fmla="*/ 393314 w 2043107"/>
                <a:gd name="connsiteY1" fmla="*/ 1264163 h 1916506"/>
                <a:gd name="connsiteX2" fmla="*/ 463854 w 2043107"/>
                <a:gd name="connsiteY2" fmla="*/ 817944 h 1916506"/>
                <a:gd name="connsiteX3" fmla="*/ 1265382 w 2043107"/>
                <a:gd name="connsiteY3" fmla="*/ 678833 h 1916506"/>
                <a:gd name="connsiteX4" fmla="*/ 2043107 w 2043107"/>
                <a:gd name="connsiteY4" fmla="*/ 0 h 1916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107" h="1916506">
                  <a:moveTo>
                    <a:pt x="0" y="1916506"/>
                  </a:moveTo>
                  <a:cubicBezTo>
                    <a:pt x="34347" y="1797634"/>
                    <a:pt x="328216" y="1434064"/>
                    <a:pt x="393314" y="1264163"/>
                  </a:cubicBezTo>
                  <a:cubicBezTo>
                    <a:pt x="458412" y="1094262"/>
                    <a:pt x="318509" y="915499"/>
                    <a:pt x="463854" y="817944"/>
                  </a:cubicBezTo>
                  <a:cubicBezTo>
                    <a:pt x="609199" y="720389"/>
                    <a:pt x="1011382" y="842009"/>
                    <a:pt x="1265382" y="678833"/>
                  </a:cubicBezTo>
                  <a:cubicBezTo>
                    <a:pt x="1519382" y="515657"/>
                    <a:pt x="1869925" y="177030"/>
                    <a:pt x="2043107" y="0"/>
                  </a:cubicBezTo>
                </a:path>
              </a:pathLst>
            </a:custGeom>
            <a:noFill/>
            <a:ln w="76200" cap="flat" cmpd="sng" algn="ctr">
              <a:solidFill>
                <a:srgbClr val="5B9BD5">
                  <a:lumMod val="40000"/>
                  <a:lumOff val="60000"/>
                </a:srgbClr>
              </a:solidFill>
              <a:prstDash val="solid"/>
              <a:miter lim="800000"/>
              <a:headEnd type="none" w="med" len="med"/>
              <a:tailEnd type="triangle" w="med" len="sm"/>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フリーフォーム: 図形 62">
              <a:extLst>
                <a:ext uri="{FF2B5EF4-FFF2-40B4-BE49-F238E27FC236}">
                  <a16:creationId xmlns:a16="http://schemas.microsoft.com/office/drawing/2014/main" id="{F09D5FE8-C6B8-A8FC-2950-5228CA62F4BC}"/>
                </a:ext>
              </a:extLst>
            </p:cNvPr>
            <p:cNvSpPr/>
            <p:nvPr/>
          </p:nvSpPr>
          <p:spPr>
            <a:xfrm>
              <a:off x="2849678" y="1891906"/>
              <a:ext cx="1372838" cy="2145550"/>
            </a:xfrm>
            <a:custGeom>
              <a:avLst/>
              <a:gdLst>
                <a:gd name="connsiteX0" fmla="*/ 1514763 w 1958701"/>
                <a:gd name="connsiteY0" fmla="*/ 1403927 h 1403927"/>
                <a:gd name="connsiteX1" fmla="*/ 1893454 w 1958701"/>
                <a:gd name="connsiteY1" fmla="*/ 1043709 h 1403927"/>
                <a:gd name="connsiteX2" fmla="*/ 1865745 w 1958701"/>
                <a:gd name="connsiteY2" fmla="*/ 692727 h 1403927"/>
                <a:gd name="connsiteX3" fmla="*/ 988291 w 1958701"/>
                <a:gd name="connsiteY3" fmla="*/ 314036 h 1403927"/>
                <a:gd name="connsiteX4" fmla="*/ 0 w 1958701"/>
                <a:gd name="connsiteY4" fmla="*/ 0 h 1403927"/>
                <a:gd name="connsiteX0" fmla="*/ 1514763 w 1873933"/>
                <a:gd name="connsiteY0" fmla="*/ 1403927 h 1403927"/>
                <a:gd name="connsiteX1" fmla="*/ 1431815 w 1873933"/>
                <a:gd name="connsiteY1" fmla="*/ 866156 h 1403927"/>
                <a:gd name="connsiteX2" fmla="*/ 1865745 w 1873933"/>
                <a:gd name="connsiteY2" fmla="*/ 692727 h 1403927"/>
                <a:gd name="connsiteX3" fmla="*/ 988291 w 1873933"/>
                <a:gd name="connsiteY3" fmla="*/ 314036 h 1403927"/>
                <a:gd name="connsiteX4" fmla="*/ 0 w 1873933"/>
                <a:gd name="connsiteY4" fmla="*/ 0 h 1403927"/>
                <a:gd name="connsiteX0" fmla="*/ 1514763 w 1602389"/>
                <a:gd name="connsiteY0" fmla="*/ 1403927 h 1403927"/>
                <a:gd name="connsiteX1" fmla="*/ 1431815 w 1602389"/>
                <a:gd name="connsiteY1" fmla="*/ 866156 h 1403927"/>
                <a:gd name="connsiteX2" fmla="*/ 525217 w 1602389"/>
                <a:gd name="connsiteY2" fmla="*/ 639461 h 1403927"/>
                <a:gd name="connsiteX3" fmla="*/ 988291 w 1602389"/>
                <a:gd name="connsiteY3" fmla="*/ 314036 h 1403927"/>
                <a:gd name="connsiteX4" fmla="*/ 0 w 1602389"/>
                <a:gd name="connsiteY4" fmla="*/ 0 h 1403927"/>
                <a:gd name="connsiteX0" fmla="*/ 1514763 w 1638425"/>
                <a:gd name="connsiteY0" fmla="*/ 1403927 h 1403927"/>
                <a:gd name="connsiteX1" fmla="*/ 1431815 w 1638425"/>
                <a:gd name="connsiteY1" fmla="*/ 866156 h 1403927"/>
                <a:gd name="connsiteX2" fmla="*/ 525217 w 1638425"/>
                <a:gd name="connsiteY2" fmla="*/ 639461 h 1403927"/>
                <a:gd name="connsiteX3" fmla="*/ 1591972 w 1638425"/>
                <a:gd name="connsiteY3" fmla="*/ 438324 h 1403927"/>
                <a:gd name="connsiteX4" fmla="*/ 0 w 1638425"/>
                <a:gd name="connsiteY4" fmla="*/ 0 h 1403927"/>
                <a:gd name="connsiteX0" fmla="*/ 1514763 w 1612466"/>
                <a:gd name="connsiteY0" fmla="*/ 1403927 h 1403927"/>
                <a:gd name="connsiteX1" fmla="*/ 1431815 w 1612466"/>
                <a:gd name="connsiteY1" fmla="*/ 866156 h 1403927"/>
                <a:gd name="connsiteX2" fmla="*/ 525217 w 1612466"/>
                <a:gd name="connsiteY2" fmla="*/ 639461 h 1403927"/>
                <a:gd name="connsiteX3" fmla="*/ 1565339 w 1612466"/>
                <a:gd name="connsiteY3" fmla="*/ 473834 h 1403927"/>
                <a:gd name="connsiteX4" fmla="*/ 0 w 1612466"/>
                <a:gd name="connsiteY4" fmla="*/ 0 h 1403927"/>
                <a:gd name="connsiteX0" fmla="*/ 1514763 w 1670451"/>
                <a:gd name="connsiteY0" fmla="*/ 1403927 h 1403927"/>
                <a:gd name="connsiteX1" fmla="*/ 1573857 w 1670451"/>
                <a:gd name="connsiteY1" fmla="*/ 954933 h 1403927"/>
                <a:gd name="connsiteX2" fmla="*/ 525217 w 1670451"/>
                <a:gd name="connsiteY2" fmla="*/ 639461 h 1403927"/>
                <a:gd name="connsiteX3" fmla="*/ 1565339 w 1670451"/>
                <a:gd name="connsiteY3" fmla="*/ 473834 h 1403927"/>
                <a:gd name="connsiteX4" fmla="*/ 0 w 1670451"/>
                <a:gd name="connsiteY4" fmla="*/ 0 h 1403927"/>
                <a:gd name="connsiteX0" fmla="*/ 1514763 w 1670451"/>
                <a:gd name="connsiteY0" fmla="*/ 1403927 h 1403927"/>
                <a:gd name="connsiteX1" fmla="*/ 1573857 w 1670451"/>
                <a:gd name="connsiteY1" fmla="*/ 954933 h 1403927"/>
                <a:gd name="connsiteX2" fmla="*/ 525217 w 1670451"/>
                <a:gd name="connsiteY2" fmla="*/ 639461 h 1403927"/>
                <a:gd name="connsiteX3" fmla="*/ 1565339 w 1670451"/>
                <a:gd name="connsiteY3" fmla="*/ 473834 h 1403927"/>
                <a:gd name="connsiteX4" fmla="*/ 0 w 1670451"/>
                <a:gd name="connsiteY4" fmla="*/ 0 h 1403927"/>
                <a:gd name="connsiteX0" fmla="*/ 1514763 w 1670451"/>
                <a:gd name="connsiteY0" fmla="*/ 1403927 h 1403927"/>
                <a:gd name="connsiteX1" fmla="*/ 1573857 w 1670451"/>
                <a:gd name="connsiteY1" fmla="*/ 954933 h 1403927"/>
                <a:gd name="connsiteX2" fmla="*/ 525217 w 1670451"/>
                <a:gd name="connsiteY2" fmla="*/ 639461 h 1403927"/>
                <a:gd name="connsiteX3" fmla="*/ 1565339 w 1670451"/>
                <a:gd name="connsiteY3" fmla="*/ 473834 h 1403927"/>
                <a:gd name="connsiteX4" fmla="*/ 0 w 1670451"/>
                <a:gd name="connsiteY4" fmla="*/ 0 h 1403927"/>
                <a:gd name="connsiteX0" fmla="*/ 1514763 w 1670451"/>
                <a:gd name="connsiteY0" fmla="*/ 1403927 h 1403927"/>
                <a:gd name="connsiteX1" fmla="*/ 1573857 w 1670451"/>
                <a:gd name="connsiteY1" fmla="*/ 954933 h 1403927"/>
                <a:gd name="connsiteX2" fmla="*/ 525217 w 1670451"/>
                <a:gd name="connsiteY2" fmla="*/ 639461 h 1403927"/>
                <a:gd name="connsiteX3" fmla="*/ 1565339 w 1670451"/>
                <a:gd name="connsiteY3" fmla="*/ 473834 h 1403927"/>
                <a:gd name="connsiteX4" fmla="*/ 0 w 1670451"/>
                <a:gd name="connsiteY4" fmla="*/ 0 h 1403927"/>
                <a:gd name="connsiteX0" fmla="*/ 1514763 w 1670451"/>
                <a:gd name="connsiteY0" fmla="*/ 1403927 h 1403927"/>
                <a:gd name="connsiteX1" fmla="*/ 1573857 w 1670451"/>
                <a:gd name="connsiteY1" fmla="*/ 954933 h 1403927"/>
                <a:gd name="connsiteX2" fmla="*/ 525217 w 1670451"/>
                <a:gd name="connsiteY2" fmla="*/ 639461 h 1403927"/>
                <a:gd name="connsiteX3" fmla="*/ 1465587 w 1670451"/>
                <a:gd name="connsiteY3" fmla="*/ 369925 h 1403927"/>
                <a:gd name="connsiteX4" fmla="*/ 0 w 1670451"/>
                <a:gd name="connsiteY4" fmla="*/ 0 h 1403927"/>
                <a:gd name="connsiteX0" fmla="*/ 1514763 w 1670451"/>
                <a:gd name="connsiteY0" fmla="*/ 1403927 h 1403927"/>
                <a:gd name="connsiteX1" fmla="*/ 1573857 w 1670451"/>
                <a:gd name="connsiteY1" fmla="*/ 954933 h 1403927"/>
                <a:gd name="connsiteX2" fmla="*/ 525217 w 1670451"/>
                <a:gd name="connsiteY2" fmla="*/ 639461 h 1403927"/>
                <a:gd name="connsiteX3" fmla="*/ 1465587 w 1670451"/>
                <a:gd name="connsiteY3" fmla="*/ 369925 h 1403927"/>
                <a:gd name="connsiteX4" fmla="*/ 244912 w 1670451"/>
                <a:gd name="connsiteY4" fmla="*/ 55346 h 1403927"/>
                <a:gd name="connsiteX5" fmla="*/ 0 w 1670451"/>
                <a:gd name="connsiteY5" fmla="*/ 0 h 1403927"/>
                <a:gd name="connsiteX0" fmla="*/ 1639454 w 1795142"/>
                <a:gd name="connsiteY0" fmla="*/ 1545244 h 1545244"/>
                <a:gd name="connsiteX1" fmla="*/ 1698548 w 1795142"/>
                <a:gd name="connsiteY1" fmla="*/ 1096250 h 1545244"/>
                <a:gd name="connsiteX2" fmla="*/ 649908 w 1795142"/>
                <a:gd name="connsiteY2" fmla="*/ 780778 h 1545244"/>
                <a:gd name="connsiteX3" fmla="*/ 1590278 w 1795142"/>
                <a:gd name="connsiteY3" fmla="*/ 511242 h 1545244"/>
                <a:gd name="connsiteX4" fmla="*/ 369603 w 1795142"/>
                <a:gd name="connsiteY4" fmla="*/ 196663 h 1545244"/>
                <a:gd name="connsiteX5" fmla="*/ 0 w 1795142"/>
                <a:gd name="connsiteY5" fmla="*/ 0 h 1545244"/>
                <a:gd name="connsiteX0" fmla="*/ 1639454 w 1795142"/>
                <a:gd name="connsiteY0" fmla="*/ 1545244 h 1545244"/>
                <a:gd name="connsiteX1" fmla="*/ 1698548 w 1795142"/>
                <a:gd name="connsiteY1" fmla="*/ 1096250 h 1545244"/>
                <a:gd name="connsiteX2" fmla="*/ 649908 w 1795142"/>
                <a:gd name="connsiteY2" fmla="*/ 780778 h 1545244"/>
                <a:gd name="connsiteX3" fmla="*/ 1590278 w 1795142"/>
                <a:gd name="connsiteY3" fmla="*/ 511242 h 1545244"/>
                <a:gd name="connsiteX4" fmla="*/ 382072 w 1795142"/>
                <a:gd name="connsiteY4" fmla="*/ 180037 h 1545244"/>
                <a:gd name="connsiteX5" fmla="*/ 0 w 1795142"/>
                <a:gd name="connsiteY5" fmla="*/ 0 h 1545244"/>
                <a:gd name="connsiteX0" fmla="*/ 1668549 w 1824237"/>
                <a:gd name="connsiteY0" fmla="*/ 1590964 h 1590964"/>
                <a:gd name="connsiteX1" fmla="*/ 1727643 w 1824237"/>
                <a:gd name="connsiteY1" fmla="*/ 1141970 h 1590964"/>
                <a:gd name="connsiteX2" fmla="*/ 679003 w 1824237"/>
                <a:gd name="connsiteY2" fmla="*/ 826498 h 1590964"/>
                <a:gd name="connsiteX3" fmla="*/ 1619373 w 1824237"/>
                <a:gd name="connsiteY3" fmla="*/ 556962 h 1590964"/>
                <a:gd name="connsiteX4" fmla="*/ 411167 w 1824237"/>
                <a:gd name="connsiteY4" fmla="*/ 225757 h 1590964"/>
                <a:gd name="connsiteX5" fmla="*/ 0 w 1824237"/>
                <a:gd name="connsiteY5" fmla="*/ 0 h 1590964"/>
                <a:gd name="connsiteX0" fmla="*/ 1668549 w 1761801"/>
                <a:gd name="connsiteY0" fmla="*/ 1590964 h 1590964"/>
                <a:gd name="connsiteX1" fmla="*/ 1727643 w 1761801"/>
                <a:gd name="connsiteY1" fmla="*/ 1141970 h 1590964"/>
                <a:gd name="connsiteX2" fmla="*/ 1619373 w 1761801"/>
                <a:gd name="connsiteY2" fmla="*/ 556962 h 1590964"/>
                <a:gd name="connsiteX3" fmla="*/ 411167 w 1761801"/>
                <a:gd name="connsiteY3" fmla="*/ 225757 h 1590964"/>
                <a:gd name="connsiteX4" fmla="*/ 0 w 1761801"/>
                <a:gd name="connsiteY4" fmla="*/ 0 h 1590964"/>
                <a:gd name="connsiteX0" fmla="*/ 865162 w 1807071"/>
                <a:gd name="connsiteY0" fmla="*/ 1383544 h 1383544"/>
                <a:gd name="connsiteX1" fmla="*/ 1727643 w 1807071"/>
                <a:gd name="connsiteY1" fmla="*/ 1141970 h 1383544"/>
                <a:gd name="connsiteX2" fmla="*/ 1619373 w 1807071"/>
                <a:gd name="connsiteY2" fmla="*/ 556962 h 1383544"/>
                <a:gd name="connsiteX3" fmla="*/ 411167 w 1807071"/>
                <a:gd name="connsiteY3" fmla="*/ 225757 h 1383544"/>
                <a:gd name="connsiteX4" fmla="*/ 0 w 1807071"/>
                <a:gd name="connsiteY4" fmla="*/ 0 h 1383544"/>
                <a:gd name="connsiteX0" fmla="*/ 865162 w 1807071"/>
                <a:gd name="connsiteY0" fmla="*/ 1383544 h 1383544"/>
                <a:gd name="connsiteX1" fmla="*/ 1727643 w 1807071"/>
                <a:gd name="connsiteY1" fmla="*/ 1141970 h 1383544"/>
                <a:gd name="connsiteX2" fmla="*/ 1619373 w 1807071"/>
                <a:gd name="connsiteY2" fmla="*/ 556962 h 1383544"/>
                <a:gd name="connsiteX3" fmla="*/ 411167 w 1807071"/>
                <a:gd name="connsiteY3" fmla="*/ 225757 h 1383544"/>
                <a:gd name="connsiteX4" fmla="*/ 0 w 1807071"/>
                <a:gd name="connsiteY4" fmla="*/ 0 h 1383544"/>
                <a:gd name="connsiteX0" fmla="*/ 865162 w 1808933"/>
                <a:gd name="connsiteY0" fmla="*/ 1383544 h 1383544"/>
                <a:gd name="connsiteX1" fmla="*/ 1730565 w 1808933"/>
                <a:gd name="connsiteY1" fmla="*/ 1004664 h 1383544"/>
                <a:gd name="connsiteX2" fmla="*/ 1619373 w 1808933"/>
                <a:gd name="connsiteY2" fmla="*/ 556962 h 1383544"/>
                <a:gd name="connsiteX3" fmla="*/ 411167 w 1808933"/>
                <a:gd name="connsiteY3" fmla="*/ 225757 h 1383544"/>
                <a:gd name="connsiteX4" fmla="*/ 0 w 1808933"/>
                <a:gd name="connsiteY4" fmla="*/ 0 h 1383544"/>
                <a:gd name="connsiteX0" fmla="*/ 865162 w 1789036"/>
                <a:gd name="connsiteY0" fmla="*/ 1383544 h 1383544"/>
                <a:gd name="connsiteX1" fmla="*/ 1730565 w 1789036"/>
                <a:gd name="connsiteY1" fmla="*/ 1004664 h 1383544"/>
                <a:gd name="connsiteX2" fmla="*/ 1619373 w 1789036"/>
                <a:gd name="connsiteY2" fmla="*/ 556962 h 1383544"/>
                <a:gd name="connsiteX3" fmla="*/ 411167 w 1789036"/>
                <a:gd name="connsiteY3" fmla="*/ 225757 h 1383544"/>
                <a:gd name="connsiteX4" fmla="*/ 0 w 1789036"/>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411167 w 1808933"/>
                <a:gd name="connsiteY3" fmla="*/ 225757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411167 w 1808933"/>
                <a:gd name="connsiteY3" fmla="*/ 225757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554316 w 1808933"/>
                <a:gd name="connsiteY3" fmla="*/ 237443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554316 w 1808933"/>
                <a:gd name="connsiteY3" fmla="*/ 237443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554316 w 1808933"/>
                <a:gd name="connsiteY3" fmla="*/ 237443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554316 w 1808933"/>
                <a:gd name="connsiteY3" fmla="*/ 237443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554316 w 1808933"/>
                <a:gd name="connsiteY3" fmla="*/ 237443 h 1383544"/>
                <a:gd name="connsiteX4" fmla="*/ 0 w 1808933"/>
                <a:gd name="connsiteY4" fmla="*/ 0 h 1383544"/>
                <a:gd name="connsiteX0" fmla="*/ 865162 w 1808933"/>
                <a:gd name="connsiteY0" fmla="*/ 1383544 h 1383544"/>
                <a:gd name="connsiteX1" fmla="*/ 1730565 w 1808933"/>
                <a:gd name="connsiteY1" fmla="*/ 1004664 h 1383544"/>
                <a:gd name="connsiteX2" fmla="*/ 1619373 w 1808933"/>
                <a:gd name="connsiteY2" fmla="*/ 574491 h 1383544"/>
                <a:gd name="connsiteX3" fmla="*/ 554316 w 1808933"/>
                <a:gd name="connsiteY3" fmla="*/ 237443 h 1383544"/>
                <a:gd name="connsiteX4" fmla="*/ 78919 w 1808933"/>
                <a:gd name="connsiteY4" fmla="*/ 48593 h 1383544"/>
                <a:gd name="connsiteX5" fmla="*/ 0 w 1808933"/>
                <a:gd name="connsiteY5" fmla="*/ 0 h 1383544"/>
                <a:gd name="connsiteX0" fmla="*/ 795629 w 1739400"/>
                <a:gd name="connsiteY0" fmla="*/ 1886464 h 1886464"/>
                <a:gd name="connsiteX1" fmla="*/ 1661032 w 1739400"/>
                <a:gd name="connsiteY1" fmla="*/ 1507584 h 1886464"/>
                <a:gd name="connsiteX2" fmla="*/ 1549840 w 1739400"/>
                <a:gd name="connsiteY2" fmla="*/ 1077411 h 1886464"/>
                <a:gd name="connsiteX3" fmla="*/ 484783 w 1739400"/>
                <a:gd name="connsiteY3" fmla="*/ 740363 h 1886464"/>
                <a:gd name="connsiteX4" fmla="*/ 9386 w 1739400"/>
                <a:gd name="connsiteY4" fmla="*/ 551513 h 1886464"/>
                <a:gd name="connsiteX5" fmla="*/ 521970 w 1739400"/>
                <a:gd name="connsiteY5" fmla="*/ 0 h 1886464"/>
                <a:gd name="connsiteX0" fmla="*/ 827895 w 1771666"/>
                <a:gd name="connsiteY0" fmla="*/ 1886464 h 1886464"/>
                <a:gd name="connsiteX1" fmla="*/ 1693298 w 1771666"/>
                <a:gd name="connsiteY1" fmla="*/ 1507584 h 1886464"/>
                <a:gd name="connsiteX2" fmla="*/ 1582106 w 1771666"/>
                <a:gd name="connsiteY2" fmla="*/ 1077411 h 1886464"/>
                <a:gd name="connsiteX3" fmla="*/ 517049 w 1771666"/>
                <a:gd name="connsiteY3" fmla="*/ 740363 h 1886464"/>
                <a:gd name="connsiteX4" fmla="*/ 41652 w 1771666"/>
                <a:gd name="connsiteY4" fmla="*/ 551513 h 1886464"/>
                <a:gd name="connsiteX5" fmla="*/ 554236 w 1771666"/>
                <a:gd name="connsiteY5" fmla="*/ 0 h 1886464"/>
                <a:gd name="connsiteX0" fmla="*/ 827895 w 1771666"/>
                <a:gd name="connsiteY0" fmla="*/ 1886464 h 1886464"/>
                <a:gd name="connsiteX1" fmla="*/ 1693298 w 1771666"/>
                <a:gd name="connsiteY1" fmla="*/ 1507584 h 1886464"/>
                <a:gd name="connsiteX2" fmla="*/ 1582106 w 1771666"/>
                <a:gd name="connsiteY2" fmla="*/ 1077411 h 1886464"/>
                <a:gd name="connsiteX3" fmla="*/ 517049 w 1771666"/>
                <a:gd name="connsiteY3" fmla="*/ 740363 h 1886464"/>
                <a:gd name="connsiteX4" fmla="*/ 41652 w 1771666"/>
                <a:gd name="connsiteY4" fmla="*/ 551513 h 1886464"/>
                <a:gd name="connsiteX5" fmla="*/ 554236 w 1771666"/>
                <a:gd name="connsiteY5" fmla="*/ 0 h 1886464"/>
                <a:gd name="connsiteX0" fmla="*/ 831785 w 1775556"/>
                <a:gd name="connsiteY0" fmla="*/ 1849316 h 1849316"/>
                <a:gd name="connsiteX1" fmla="*/ 1697188 w 1775556"/>
                <a:gd name="connsiteY1" fmla="*/ 1470436 h 1849316"/>
                <a:gd name="connsiteX2" fmla="*/ 1585996 w 1775556"/>
                <a:gd name="connsiteY2" fmla="*/ 1040263 h 1849316"/>
                <a:gd name="connsiteX3" fmla="*/ 520939 w 1775556"/>
                <a:gd name="connsiteY3" fmla="*/ 703215 h 1849316"/>
                <a:gd name="connsiteX4" fmla="*/ 45542 w 1775556"/>
                <a:gd name="connsiteY4" fmla="*/ 514365 h 1849316"/>
                <a:gd name="connsiteX5" fmla="*/ 480973 w 1775556"/>
                <a:gd name="connsiteY5" fmla="*/ 0 h 1849316"/>
                <a:gd name="connsiteX0" fmla="*/ 831785 w 1787238"/>
                <a:gd name="connsiteY0" fmla="*/ 1849316 h 1849316"/>
                <a:gd name="connsiteX1" fmla="*/ 1697188 w 1787238"/>
                <a:gd name="connsiteY1" fmla="*/ 1470436 h 1849316"/>
                <a:gd name="connsiteX2" fmla="*/ 1585996 w 1787238"/>
                <a:gd name="connsiteY2" fmla="*/ 1040263 h 1849316"/>
                <a:gd name="connsiteX3" fmla="*/ 520939 w 1787238"/>
                <a:gd name="connsiteY3" fmla="*/ 703215 h 1849316"/>
                <a:gd name="connsiteX4" fmla="*/ 45542 w 1787238"/>
                <a:gd name="connsiteY4" fmla="*/ 514365 h 1849316"/>
                <a:gd name="connsiteX5" fmla="*/ 480973 w 1787238"/>
                <a:gd name="connsiteY5" fmla="*/ 0 h 1849316"/>
                <a:gd name="connsiteX0" fmla="*/ 831785 w 1790802"/>
                <a:gd name="connsiteY0" fmla="*/ 1849316 h 1849316"/>
                <a:gd name="connsiteX1" fmla="*/ 1702599 w 1790802"/>
                <a:gd name="connsiteY1" fmla="*/ 1437972 h 1849316"/>
                <a:gd name="connsiteX2" fmla="*/ 1585996 w 1790802"/>
                <a:gd name="connsiteY2" fmla="*/ 1040263 h 1849316"/>
                <a:gd name="connsiteX3" fmla="*/ 520939 w 1790802"/>
                <a:gd name="connsiteY3" fmla="*/ 703215 h 1849316"/>
                <a:gd name="connsiteX4" fmla="*/ 45542 w 1790802"/>
                <a:gd name="connsiteY4" fmla="*/ 514365 h 1849316"/>
                <a:gd name="connsiteX5" fmla="*/ 480973 w 1790802"/>
                <a:gd name="connsiteY5" fmla="*/ 0 h 1849316"/>
                <a:gd name="connsiteX0" fmla="*/ 831785 w 1762762"/>
                <a:gd name="connsiteY0" fmla="*/ 1849316 h 1849316"/>
                <a:gd name="connsiteX1" fmla="*/ 1702599 w 1762762"/>
                <a:gd name="connsiteY1" fmla="*/ 1437972 h 1849316"/>
                <a:gd name="connsiteX2" fmla="*/ 1585996 w 1762762"/>
                <a:gd name="connsiteY2" fmla="*/ 1040263 h 1849316"/>
                <a:gd name="connsiteX3" fmla="*/ 520939 w 1762762"/>
                <a:gd name="connsiteY3" fmla="*/ 703215 h 1849316"/>
                <a:gd name="connsiteX4" fmla="*/ 45542 w 1762762"/>
                <a:gd name="connsiteY4" fmla="*/ 514365 h 1849316"/>
                <a:gd name="connsiteX5" fmla="*/ 480973 w 1762762"/>
                <a:gd name="connsiteY5" fmla="*/ 0 h 1849316"/>
                <a:gd name="connsiteX0" fmla="*/ 831785 w 1762762"/>
                <a:gd name="connsiteY0" fmla="*/ 1849316 h 1849316"/>
                <a:gd name="connsiteX1" fmla="*/ 1702599 w 1762762"/>
                <a:gd name="connsiteY1" fmla="*/ 1437972 h 1849316"/>
                <a:gd name="connsiteX2" fmla="*/ 1585996 w 1762762"/>
                <a:gd name="connsiteY2" fmla="*/ 1040263 h 1849316"/>
                <a:gd name="connsiteX3" fmla="*/ 520939 w 1762762"/>
                <a:gd name="connsiteY3" fmla="*/ 703215 h 1849316"/>
                <a:gd name="connsiteX4" fmla="*/ 45542 w 1762762"/>
                <a:gd name="connsiteY4" fmla="*/ 514365 h 1849316"/>
                <a:gd name="connsiteX5" fmla="*/ 480973 w 1762762"/>
                <a:gd name="connsiteY5" fmla="*/ 0 h 1849316"/>
                <a:gd name="connsiteX0" fmla="*/ 929177 w 1772042"/>
                <a:gd name="connsiteY0" fmla="*/ 1870958 h 1870958"/>
                <a:gd name="connsiteX1" fmla="*/ 1702599 w 1772042"/>
                <a:gd name="connsiteY1" fmla="*/ 1437972 h 1870958"/>
                <a:gd name="connsiteX2" fmla="*/ 1585996 w 1772042"/>
                <a:gd name="connsiteY2" fmla="*/ 1040263 h 1870958"/>
                <a:gd name="connsiteX3" fmla="*/ 520939 w 1772042"/>
                <a:gd name="connsiteY3" fmla="*/ 703215 h 1870958"/>
                <a:gd name="connsiteX4" fmla="*/ 45542 w 1772042"/>
                <a:gd name="connsiteY4" fmla="*/ 514365 h 1870958"/>
                <a:gd name="connsiteX5" fmla="*/ 480973 w 1772042"/>
                <a:gd name="connsiteY5" fmla="*/ 0 h 1870958"/>
                <a:gd name="connsiteX0" fmla="*/ 929177 w 1762761"/>
                <a:gd name="connsiteY0" fmla="*/ 1870958 h 1870958"/>
                <a:gd name="connsiteX1" fmla="*/ 1702599 w 1762761"/>
                <a:gd name="connsiteY1" fmla="*/ 1437972 h 1870958"/>
                <a:gd name="connsiteX2" fmla="*/ 1585996 w 1762761"/>
                <a:gd name="connsiteY2" fmla="*/ 1040263 h 1870958"/>
                <a:gd name="connsiteX3" fmla="*/ 520939 w 1762761"/>
                <a:gd name="connsiteY3" fmla="*/ 703215 h 1870958"/>
                <a:gd name="connsiteX4" fmla="*/ 45542 w 1762761"/>
                <a:gd name="connsiteY4" fmla="*/ 514365 h 1870958"/>
                <a:gd name="connsiteX5" fmla="*/ 480973 w 1762761"/>
                <a:gd name="connsiteY5" fmla="*/ 0 h 1870958"/>
                <a:gd name="connsiteX0" fmla="*/ 929177 w 1762761"/>
                <a:gd name="connsiteY0" fmla="*/ 1870958 h 1870958"/>
                <a:gd name="connsiteX1" fmla="*/ 1702599 w 1762761"/>
                <a:gd name="connsiteY1" fmla="*/ 1437972 h 1870958"/>
                <a:gd name="connsiteX2" fmla="*/ 1585996 w 1762761"/>
                <a:gd name="connsiteY2" fmla="*/ 1040263 h 1870958"/>
                <a:gd name="connsiteX3" fmla="*/ 520939 w 1762761"/>
                <a:gd name="connsiteY3" fmla="*/ 703215 h 1870958"/>
                <a:gd name="connsiteX4" fmla="*/ 45542 w 1762761"/>
                <a:gd name="connsiteY4" fmla="*/ 514365 h 1870958"/>
                <a:gd name="connsiteX5" fmla="*/ 480973 w 1762761"/>
                <a:gd name="connsiteY5" fmla="*/ 0 h 1870958"/>
                <a:gd name="connsiteX0" fmla="*/ 929177 w 1769714"/>
                <a:gd name="connsiteY0" fmla="*/ 1870958 h 1870958"/>
                <a:gd name="connsiteX1" fmla="*/ 1702599 w 1769714"/>
                <a:gd name="connsiteY1" fmla="*/ 1437972 h 1870958"/>
                <a:gd name="connsiteX2" fmla="*/ 1585996 w 1769714"/>
                <a:gd name="connsiteY2" fmla="*/ 1040263 h 1870958"/>
                <a:gd name="connsiteX3" fmla="*/ 520939 w 1769714"/>
                <a:gd name="connsiteY3" fmla="*/ 703215 h 1870958"/>
                <a:gd name="connsiteX4" fmla="*/ 45542 w 1769714"/>
                <a:gd name="connsiteY4" fmla="*/ 514365 h 1870958"/>
                <a:gd name="connsiteX5" fmla="*/ 480973 w 1769714"/>
                <a:gd name="connsiteY5" fmla="*/ 0 h 1870958"/>
                <a:gd name="connsiteX0" fmla="*/ 929177 w 1760455"/>
                <a:gd name="connsiteY0" fmla="*/ 1870958 h 1870958"/>
                <a:gd name="connsiteX1" fmla="*/ 1702599 w 1760455"/>
                <a:gd name="connsiteY1" fmla="*/ 1437972 h 1870958"/>
                <a:gd name="connsiteX2" fmla="*/ 1585996 w 1760455"/>
                <a:gd name="connsiteY2" fmla="*/ 1040263 h 1870958"/>
                <a:gd name="connsiteX3" fmla="*/ 520939 w 1760455"/>
                <a:gd name="connsiteY3" fmla="*/ 703215 h 1870958"/>
                <a:gd name="connsiteX4" fmla="*/ 45542 w 1760455"/>
                <a:gd name="connsiteY4" fmla="*/ 514365 h 1870958"/>
                <a:gd name="connsiteX5" fmla="*/ 480973 w 1760455"/>
                <a:gd name="connsiteY5" fmla="*/ 0 h 1870958"/>
                <a:gd name="connsiteX0" fmla="*/ 929177 w 1760455"/>
                <a:gd name="connsiteY0" fmla="*/ 1870958 h 1870958"/>
                <a:gd name="connsiteX1" fmla="*/ 1702599 w 1760455"/>
                <a:gd name="connsiteY1" fmla="*/ 1437972 h 1870958"/>
                <a:gd name="connsiteX2" fmla="*/ 1585996 w 1760455"/>
                <a:gd name="connsiteY2" fmla="*/ 1040263 h 1870958"/>
                <a:gd name="connsiteX3" fmla="*/ 520939 w 1760455"/>
                <a:gd name="connsiteY3" fmla="*/ 703215 h 1870958"/>
                <a:gd name="connsiteX4" fmla="*/ 45542 w 1760455"/>
                <a:gd name="connsiteY4" fmla="*/ 514365 h 1870958"/>
                <a:gd name="connsiteX5" fmla="*/ 480973 w 1760455"/>
                <a:gd name="connsiteY5" fmla="*/ 0 h 1870958"/>
                <a:gd name="connsiteX0" fmla="*/ 929177 w 1760455"/>
                <a:gd name="connsiteY0" fmla="*/ 1870958 h 1870958"/>
                <a:gd name="connsiteX1" fmla="*/ 1702599 w 1760455"/>
                <a:gd name="connsiteY1" fmla="*/ 1437972 h 1870958"/>
                <a:gd name="connsiteX2" fmla="*/ 1585996 w 1760455"/>
                <a:gd name="connsiteY2" fmla="*/ 1040263 h 1870958"/>
                <a:gd name="connsiteX3" fmla="*/ 520939 w 1760455"/>
                <a:gd name="connsiteY3" fmla="*/ 703215 h 1870958"/>
                <a:gd name="connsiteX4" fmla="*/ 45542 w 1760455"/>
                <a:gd name="connsiteY4" fmla="*/ 514365 h 1870958"/>
                <a:gd name="connsiteX5" fmla="*/ 480973 w 1760455"/>
                <a:gd name="connsiteY5" fmla="*/ 0 h 1870958"/>
                <a:gd name="connsiteX0" fmla="*/ 929177 w 1760455"/>
                <a:gd name="connsiteY0" fmla="*/ 1870958 h 1870958"/>
                <a:gd name="connsiteX1" fmla="*/ 1702599 w 1760455"/>
                <a:gd name="connsiteY1" fmla="*/ 1437972 h 1870958"/>
                <a:gd name="connsiteX2" fmla="*/ 1585996 w 1760455"/>
                <a:gd name="connsiteY2" fmla="*/ 1040263 h 1870958"/>
                <a:gd name="connsiteX3" fmla="*/ 520939 w 1760455"/>
                <a:gd name="connsiteY3" fmla="*/ 703215 h 1870958"/>
                <a:gd name="connsiteX4" fmla="*/ 45542 w 1760455"/>
                <a:gd name="connsiteY4" fmla="*/ 514365 h 1870958"/>
                <a:gd name="connsiteX5" fmla="*/ 480973 w 1760455"/>
                <a:gd name="connsiteY5" fmla="*/ 0 h 1870958"/>
                <a:gd name="connsiteX0" fmla="*/ 929177 w 1678439"/>
                <a:gd name="connsiteY0" fmla="*/ 1870958 h 1870958"/>
                <a:gd name="connsiteX1" fmla="*/ 1493706 w 1678439"/>
                <a:gd name="connsiteY1" fmla="*/ 1422206 h 1870958"/>
                <a:gd name="connsiteX2" fmla="*/ 1585996 w 1678439"/>
                <a:gd name="connsiteY2" fmla="*/ 1040263 h 1870958"/>
                <a:gd name="connsiteX3" fmla="*/ 520939 w 1678439"/>
                <a:gd name="connsiteY3" fmla="*/ 703215 h 1870958"/>
                <a:gd name="connsiteX4" fmla="*/ 45542 w 1678439"/>
                <a:gd name="connsiteY4" fmla="*/ 514365 h 1870958"/>
                <a:gd name="connsiteX5" fmla="*/ 480973 w 1678439"/>
                <a:gd name="connsiteY5" fmla="*/ 0 h 1870958"/>
                <a:gd name="connsiteX0" fmla="*/ 929177 w 1523514"/>
                <a:gd name="connsiteY0" fmla="*/ 1870958 h 1870958"/>
                <a:gd name="connsiteX1" fmla="*/ 1493706 w 1523514"/>
                <a:gd name="connsiteY1" fmla="*/ 1422206 h 1870958"/>
                <a:gd name="connsiteX2" fmla="*/ 1310100 w 1523514"/>
                <a:gd name="connsiteY2" fmla="*/ 969318 h 1870958"/>
                <a:gd name="connsiteX3" fmla="*/ 520939 w 1523514"/>
                <a:gd name="connsiteY3" fmla="*/ 703215 h 1870958"/>
                <a:gd name="connsiteX4" fmla="*/ 45542 w 1523514"/>
                <a:gd name="connsiteY4" fmla="*/ 514365 h 1870958"/>
                <a:gd name="connsiteX5" fmla="*/ 480973 w 1523514"/>
                <a:gd name="connsiteY5" fmla="*/ 0 h 1870958"/>
                <a:gd name="connsiteX0" fmla="*/ 929177 w 1507031"/>
                <a:gd name="connsiteY0" fmla="*/ 1870958 h 1870958"/>
                <a:gd name="connsiteX1" fmla="*/ 1493706 w 1507031"/>
                <a:gd name="connsiteY1" fmla="*/ 1422206 h 1870958"/>
                <a:gd name="connsiteX2" fmla="*/ 1231273 w 1507031"/>
                <a:gd name="connsiteY2" fmla="*/ 957494 h 1870958"/>
                <a:gd name="connsiteX3" fmla="*/ 520939 w 1507031"/>
                <a:gd name="connsiteY3" fmla="*/ 703215 h 1870958"/>
                <a:gd name="connsiteX4" fmla="*/ 45542 w 1507031"/>
                <a:gd name="connsiteY4" fmla="*/ 514365 h 1870958"/>
                <a:gd name="connsiteX5" fmla="*/ 480973 w 1507031"/>
                <a:gd name="connsiteY5" fmla="*/ 0 h 1870958"/>
                <a:gd name="connsiteX0" fmla="*/ 929177 w 1478641"/>
                <a:gd name="connsiteY0" fmla="*/ 1870958 h 1870958"/>
                <a:gd name="connsiteX1" fmla="*/ 1462175 w 1478641"/>
                <a:gd name="connsiteY1" fmla="*/ 1418265 h 1870958"/>
                <a:gd name="connsiteX2" fmla="*/ 1231273 w 1478641"/>
                <a:gd name="connsiteY2" fmla="*/ 957494 h 1870958"/>
                <a:gd name="connsiteX3" fmla="*/ 520939 w 1478641"/>
                <a:gd name="connsiteY3" fmla="*/ 703215 h 1870958"/>
                <a:gd name="connsiteX4" fmla="*/ 45542 w 1478641"/>
                <a:gd name="connsiteY4" fmla="*/ 514365 h 1870958"/>
                <a:gd name="connsiteX5" fmla="*/ 480973 w 1478641"/>
                <a:gd name="connsiteY5" fmla="*/ 0 h 1870958"/>
                <a:gd name="connsiteX0" fmla="*/ 938751 w 1488215"/>
                <a:gd name="connsiteY0" fmla="*/ 1929228 h 1929228"/>
                <a:gd name="connsiteX1" fmla="*/ 1471749 w 1488215"/>
                <a:gd name="connsiteY1" fmla="*/ 1476535 h 1929228"/>
                <a:gd name="connsiteX2" fmla="*/ 1240847 w 1488215"/>
                <a:gd name="connsiteY2" fmla="*/ 1015764 h 1929228"/>
                <a:gd name="connsiteX3" fmla="*/ 530513 w 1488215"/>
                <a:gd name="connsiteY3" fmla="*/ 761485 h 1929228"/>
                <a:gd name="connsiteX4" fmla="*/ 55116 w 1488215"/>
                <a:gd name="connsiteY4" fmla="*/ 572635 h 1929228"/>
                <a:gd name="connsiteX5" fmla="*/ 346992 w 1488215"/>
                <a:gd name="connsiteY5" fmla="*/ 0 h 1929228"/>
                <a:gd name="connsiteX0" fmla="*/ 944742 w 1494206"/>
                <a:gd name="connsiteY0" fmla="*/ 1956122 h 1956122"/>
                <a:gd name="connsiteX1" fmla="*/ 1477740 w 1494206"/>
                <a:gd name="connsiteY1" fmla="*/ 1503429 h 1956122"/>
                <a:gd name="connsiteX2" fmla="*/ 1246838 w 1494206"/>
                <a:gd name="connsiteY2" fmla="*/ 1042658 h 1956122"/>
                <a:gd name="connsiteX3" fmla="*/ 536504 w 1494206"/>
                <a:gd name="connsiteY3" fmla="*/ 788379 h 1956122"/>
                <a:gd name="connsiteX4" fmla="*/ 61107 w 1494206"/>
                <a:gd name="connsiteY4" fmla="*/ 599529 h 1956122"/>
                <a:gd name="connsiteX5" fmla="*/ 285991 w 1494206"/>
                <a:gd name="connsiteY5" fmla="*/ 0 h 1956122"/>
                <a:gd name="connsiteX0" fmla="*/ 1032231 w 1581695"/>
                <a:gd name="connsiteY0" fmla="*/ 1956122 h 1956122"/>
                <a:gd name="connsiteX1" fmla="*/ 1565229 w 1581695"/>
                <a:gd name="connsiteY1" fmla="*/ 1503429 h 1956122"/>
                <a:gd name="connsiteX2" fmla="*/ 1334327 w 1581695"/>
                <a:gd name="connsiteY2" fmla="*/ 1042658 h 1956122"/>
                <a:gd name="connsiteX3" fmla="*/ 623993 w 1581695"/>
                <a:gd name="connsiteY3" fmla="*/ 788379 h 1956122"/>
                <a:gd name="connsiteX4" fmla="*/ 52893 w 1581695"/>
                <a:gd name="connsiteY4" fmla="*/ 541258 h 1956122"/>
                <a:gd name="connsiteX5" fmla="*/ 373480 w 1581695"/>
                <a:gd name="connsiteY5" fmla="*/ 0 h 1956122"/>
                <a:gd name="connsiteX0" fmla="*/ 1032231 w 1568428"/>
                <a:gd name="connsiteY0" fmla="*/ 1956122 h 1956122"/>
                <a:gd name="connsiteX1" fmla="*/ 1565229 w 1568428"/>
                <a:gd name="connsiteY1" fmla="*/ 1503429 h 1956122"/>
                <a:gd name="connsiteX2" fmla="*/ 1205128 w 1568428"/>
                <a:gd name="connsiteY2" fmla="*/ 1065070 h 1956122"/>
                <a:gd name="connsiteX3" fmla="*/ 623993 w 1568428"/>
                <a:gd name="connsiteY3" fmla="*/ 788379 h 1956122"/>
                <a:gd name="connsiteX4" fmla="*/ 52893 w 1568428"/>
                <a:gd name="connsiteY4" fmla="*/ 541258 h 1956122"/>
                <a:gd name="connsiteX5" fmla="*/ 373480 w 1568428"/>
                <a:gd name="connsiteY5" fmla="*/ 0 h 1956122"/>
                <a:gd name="connsiteX0" fmla="*/ 1032231 w 1453029"/>
                <a:gd name="connsiteY0" fmla="*/ 1956122 h 1956122"/>
                <a:gd name="connsiteX1" fmla="*/ 1445599 w 1453029"/>
                <a:gd name="connsiteY1" fmla="*/ 1525841 h 1956122"/>
                <a:gd name="connsiteX2" fmla="*/ 1205128 w 1453029"/>
                <a:gd name="connsiteY2" fmla="*/ 1065070 h 1956122"/>
                <a:gd name="connsiteX3" fmla="*/ 623993 w 1453029"/>
                <a:gd name="connsiteY3" fmla="*/ 788379 h 1956122"/>
                <a:gd name="connsiteX4" fmla="*/ 52893 w 1453029"/>
                <a:gd name="connsiteY4" fmla="*/ 541258 h 1956122"/>
                <a:gd name="connsiteX5" fmla="*/ 373480 w 1453029"/>
                <a:gd name="connsiteY5" fmla="*/ 0 h 1956122"/>
                <a:gd name="connsiteX0" fmla="*/ 1032231 w 1453028"/>
                <a:gd name="connsiteY0" fmla="*/ 1956122 h 1956122"/>
                <a:gd name="connsiteX1" fmla="*/ 1445599 w 1453028"/>
                <a:gd name="connsiteY1" fmla="*/ 1525841 h 1956122"/>
                <a:gd name="connsiteX2" fmla="*/ 1205128 w 1453028"/>
                <a:gd name="connsiteY2" fmla="*/ 1065070 h 1956122"/>
                <a:gd name="connsiteX3" fmla="*/ 52893 w 1453028"/>
                <a:gd name="connsiteY3" fmla="*/ 541258 h 1956122"/>
                <a:gd name="connsiteX4" fmla="*/ 373480 w 1453028"/>
                <a:gd name="connsiteY4" fmla="*/ 0 h 1956122"/>
                <a:gd name="connsiteX0" fmla="*/ 921215 w 1459825"/>
                <a:gd name="connsiteY0" fmla="*/ 1920263 h 1920263"/>
                <a:gd name="connsiteX1" fmla="*/ 1445599 w 1459825"/>
                <a:gd name="connsiteY1" fmla="*/ 1525841 h 1920263"/>
                <a:gd name="connsiteX2" fmla="*/ 1205128 w 1459825"/>
                <a:gd name="connsiteY2" fmla="*/ 1065070 h 1920263"/>
                <a:gd name="connsiteX3" fmla="*/ 52893 w 1459825"/>
                <a:gd name="connsiteY3" fmla="*/ 541258 h 1920263"/>
                <a:gd name="connsiteX4" fmla="*/ 373480 w 1459825"/>
                <a:gd name="connsiteY4" fmla="*/ 0 h 1920263"/>
                <a:gd name="connsiteX0" fmla="*/ 921215 w 1407975"/>
                <a:gd name="connsiteY0" fmla="*/ 1920263 h 1920263"/>
                <a:gd name="connsiteX1" fmla="*/ 1384349 w 1407975"/>
                <a:gd name="connsiteY1" fmla="*/ 1529427 h 1920263"/>
                <a:gd name="connsiteX2" fmla="*/ 1205128 w 1407975"/>
                <a:gd name="connsiteY2" fmla="*/ 1065070 h 1920263"/>
                <a:gd name="connsiteX3" fmla="*/ 52893 w 1407975"/>
                <a:gd name="connsiteY3" fmla="*/ 541258 h 1920263"/>
                <a:gd name="connsiteX4" fmla="*/ 373480 w 1407975"/>
                <a:gd name="connsiteY4" fmla="*/ 0 h 1920263"/>
                <a:gd name="connsiteX0" fmla="*/ 921215 w 1390760"/>
                <a:gd name="connsiteY0" fmla="*/ 1920263 h 1920263"/>
                <a:gd name="connsiteX1" fmla="*/ 1361380 w 1390760"/>
                <a:gd name="connsiteY1" fmla="*/ 1529427 h 1920263"/>
                <a:gd name="connsiteX2" fmla="*/ 1205128 w 1390760"/>
                <a:gd name="connsiteY2" fmla="*/ 1065070 h 1920263"/>
                <a:gd name="connsiteX3" fmla="*/ 52893 w 1390760"/>
                <a:gd name="connsiteY3" fmla="*/ 541258 h 1920263"/>
                <a:gd name="connsiteX4" fmla="*/ 373480 w 1390760"/>
                <a:gd name="connsiteY4" fmla="*/ 0 h 1920263"/>
                <a:gd name="connsiteX0" fmla="*/ 921215 w 1378266"/>
                <a:gd name="connsiteY0" fmla="*/ 1920263 h 1920263"/>
                <a:gd name="connsiteX1" fmla="*/ 1361380 w 1378266"/>
                <a:gd name="connsiteY1" fmla="*/ 1529427 h 1920263"/>
                <a:gd name="connsiteX2" fmla="*/ 1163018 w 1378266"/>
                <a:gd name="connsiteY2" fmla="*/ 1108101 h 1920263"/>
                <a:gd name="connsiteX3" fmla="*/ 52893 w 1378266"/>
                <a:gd name="connsiteY3" fmla="*/ 541258 h 1920263"/>
                <a:gd name="connsiteX4" fmla="*/ 373480 w 1378266"/>
                <a:gd name="connsiteY4" fmla="*/ 0 h 1920263"/>
                <a:gd name="connsiteX0" fmla="*/ 921215 w 1374926"/>
                <a:gd name="connsiteY0" fmla="*/ 1920263 h 1920263"/>
                <a:gd name="connsiteX1" fmla="*/ 1361380 w 1374926"/>
                <a:gd name="connsiteY1" fmla="*/ 1529427 h 1920263"/>
                <a:gd name="connsiteX2" fmla="*/ 1147706 w 1374926"/>
                <a:gd name="connsiteY2" fmla="*/ 1115273 h 1920263"/>
                <a:gd name="connsiteX3" fmla="*/ 52893 w 1374926"/>
                <a:gd name="connsiteY3" fmla="*/ 541258 h 1920263"/>
                <a:gd name="connsiteX4" fmla="*/ 373480 w 1374926"/>
                <a:gd name="connsiteY4" fmla="*/ 0 h 1920263"/>
                <a:gd name="connsiteX0" fmla="*/ 977234 w 1430945"/>
                <a:gd name="connsiteY0" fmla="*/ 1920263 h 1920263"/>
                <a:gd name="connsiteX1" fmla="*/ 1417399 w 1430945"/>
                <a:gd name="connsiteY1" fmla="*/ 1529427 h 1920263"/>
                <a:gd name="connsiteX2" fmla="*/ 1203725 w 1430945"/>
                <a:gd name="connsiteY2" fmla="*/ 1115273 h 1920263"/>
                <a:gd name="connsiteX3" fmla="*/ 48771 w 1430945"/>
                <a:gd name="connsiteY3" fmla="*/ 622554 h 1920263"/>
                <a:gd name="connsiteX4" fmla="*/ 429499 w 1430945"/>
                <a:gd name="connsiteY4" fmla="*/ 0 h 1920263"/>
                <a:gd name="connsiteX0" fmla="*/ 977234 w 1420756"/>
                <a:gd name="connsiteY0" fmla="*/ 1920263 h 1920263"/>
                <a:gd name="connsiteX1" fmla="*/ 1417399 w 1420756"/>
                <a:gd name="connsiteY1" fmla="*/ 1529427 h 1920263"/>
                <a:gd name="connsiteX2" fmla="*/ 1119527 w 1420756"/>
                <a:gd name="connsiteY2" fmla="*/ 1055656 h 1920263"/>
                <a:gd name="connsiteX3" fmla="*/ 48771 w 1420756"/>
                <a:gd name="connsiteY3" fmla="*/ 622554 h 1920263"/>
                <a:gd name="connsiteX4" fmla="*/ 429499 w 1420756"/>
                <a:gd name="connsiteY4" fmla="*/ 0 h 1920263"/>
                <a:gd name="connsiteX0" fmla="*/ 977234 w 1419466"/>
                <a:gd name="connsiteY0" fmla="*/ 1920263 h 1920263"/>
                <a:gd name="connsiteX1" fmla="*/ 1417399 w 1419466"/>
                <a:gd name="connsiteY1" fmla="*/ 1529427 h 1920263"/>
                <a:gd name="connsiteX2" fmla="*/ 1095470 w 1419466"/>
                <a:gd name="connsiteY2" fmla="*/ 1012298 h 1920263"/>
                <a:gd name="connsiteX3" fmla="*/ 48771 w 1419466"/>
                <a:gd name="connsiteY3" fmla="*/ 622554 h 1920263"/>
                <a:gd name="connsiteX4" fmla="*/ 429499 w 1419466"/>
                <a:gd name="connsiteY4" fmla="*/ 0 h 1920263"/>
                <a:gd name="connsiteX0" fmla="*/ 977234 w 1418253"/>
                <a:gd name="connsiteY0" fmla="*/ 1920263 h 1920263"/>
                <a:gd name="connsiteX1" fmla="*/ 1417399 w 1418253"/>
                <a:gd name="connsiteY1" fmla="*/ 1529427 h 1920263"/>
                <a:gd name="connsiteX2" fmla="*/ 1059385 w 1418253"/>
                <a:gd name="connsiteY2" fmla="*/ 1012298 h 1920263"/>
                <a:gd name="connsiteX3" fmla="*/ 48771 w 1418253"/>
                <a:gd name="connsiteY3" fmla="*/ 622554 h 1920263"/>
                <a:gd name="connsiteX4" fmla="*/ 429499 w 1418253"/>
                <a:gd name="connsiteY4" fmla="*/ 0 h 1920263"/>
                <a:gd name="connsiteX0" fmla="*/ 977234 w 1417787"/>
                <a:gd name="connsiteY0" fmla="*/ 1920263 h 1920263"/>
                <a:gd name="connsiteX1" fmla="*/ 1417399 w 1417787"/>
                <a:gd name="connsiteY1" fmla="*/ 1529427 h 1920263"/>
                <a:gd name="connsiteX2" fmla="*/ 1035329 w 1417787"/>
                <a:gd name="connsiteY2" fmla="*/ 1071916 h 1920263"/>
                <a:gd name="connsiteX3" fmla="*/ 48771 w 1417787"/>
                <a:gd name="connsiteY3" fmla="*/ 622554 h 1920263"/>
                <a:gd name="connsiteX4" fmla="*/ 429499 w 1417787"/>
                <a:gd name="connsiteY4" fmla="*/ 0 h 1920263"/>
                <a:gd name="connsiteX0" fmla="*/ 977234 w 1387792"/>
                <a:gd name="connsiteY0" fmla="*/ 1920263 h 1920263"/>
                <a:gd name="connsiteX1" fmla="*/ 1387327 w 1387792"/>
                <a:gd name="connsiteY1" fmla="*/ 1404773 h 1920263"/>
                <a:gd name="connsiteX2" fmla="*/ 1035329 w 1387792"/>
                <a:gd name="connsiteY2" fmla="*/ 1071916 h 1920263"/>
                <a:gd name="connsiteX3" fmla="*/ 48771 w 1387792"/>
                <a:gd name="connsiteY3" fmla="*/ 622554 h 1920263"/>
                <a:gd name="connsiteX4" fmla="*/ 429499 w 1387792"/>
                <a:gd name="connsiteY4" fmla="*/ 0 h 1920263"/>
                <a:gd name="connsiteX0" fmla="*/ 977234 w 1415037"/>
                <a:gd name="connsiteY0" fmla="*/ 1920263 h 1920263"/>
                <a:gd name="connsiteX1" fmla="*/ 1387327 w 1415037"/>
                <a:gd name="connsiteY1" fmla="*/ 1404773 h 1920263"/>
                <a:gd name="connsiteX2" fmla="*/ 48771 w 1415037"/>
                <a:gd name="connsiteY2" fmla="*/ 622554 h 1920263"/>
                <a:gd name="connsiteX3" fmla="*/ 429499 w 1415037"/>
                <a:gd name="connsiteY3" fmla="*/ 0 h 1920263"/>
                <a:gd name="connsiteX0" fmla="*/ 977234 w 1369138"/>
                <a:gd name="connsiteY0" fmla="*/ 1920263 h 1920263"/>
                <a:gd name="connsiteX1" fmla="*/ 1339215 w 1369138"/>
                <a:gd name="connsiteY1" fmla="*/ 1350575 h 1920263"/>
                <a:gd name="connsiteX2" fmla="*/ 48771 w 1369138"/>
                <a:gd name="connsiteY2" fmla="*/ 622554 h 1920263"/>
                <a:gd name="connsiteX3" fmla="*/ 429499 w 1369138"/>
                <a:gd name="connsiteY3" fmla="*/ 0 h 1920263"/>
                <a:gd name="connsiteX0" fmla="*/ 977234 w 1363424"/>
                <a:gd name="connsiteY0" fmla="*/ 1920263 h 1920263"/>
                <a:gd name="connsiteX1" fmla="*/ 1333200 w 1363424"/>
                <a:gd name="connsiteY1" fmla="*/ 1312637 h 1920263"/>
                <a:gd name="connsiteX2" fmla="*/ 48771 w 1363424"/>
                <a:gd name="connsiteY2" fmla="*/ 622554 h 1920263"/>
                <a:gd name="connsiteX3" fmla="*/ 429499 w 1363424"/>
                <a:gd name="connsiteY3" fmla="*/ 0 h 1920263"/>
              </a:gdLst>
              <a:ahLst/>
              <a:cxnLst>
                <a:cxn ang="0">
                  <a:pos x="connsiteX0" y="connsiteY0"/>
                </a:cxn>
                <a:cxn ang="0">
                  <a:pos x="connsiteX1" y="connsiteY1"/>
                </a:cxn>
                <a:cxn ang="0">
                  <a:pos x="connsiteX2" y="connsiteY2"/>
                </a:cxn>
                <a:cxn ang="0">
                  <a:pos x="connsiteX3" y="connsiteY3"/>
                </a:cxn>
              </a:cxnLst>
              <a:rect l="l" t="t" r="r" b="b"/>
              <a:pathLst>
                <a:path w="1363424" h="1920263">
                  <a:moveTo>
                    <a:pt x="977234" y="1920263"/>
                  </a:moveTo>
                  <a:cubicBezTo>
                    <a:pt x="999246" y="1643842"/>
                    <a:pt x="1487944" y="1528922"/>
                    <a:pt x="1333200" y="1312637"/>
                  </a:cubicBezTo>
                  <a:cubicBezTo>
                    <a:pt x="1178456" y="1096352"/>
                    <a:pt x="208409" y="856683"/>
                    <a:pt x="48771" y="622554"/>
                  </a:cubicBezTo>
                  <a:cubicBezTo>
                    <a:pt x="-175060" y="422960"/>
                    <a:pt x="445033" y="8575"/>
                    <a:pt x="429499" y="0"/>
                  </a:cubicBezTo>
                </a:path>
              </a:pathLst>
            </a:custGeom>
            <a:noFill/>
            <a:ln w="76200" cap="flat" cmpd="sng" algn="ctr">
              <a:solidFill>
                <a:srgbClr val="5B9BD5">
                  <a:lumMod val="40000"/>
                  <a:lumOff val="60000"/>
                </a:srgbClr>
              </a:solidFill>
              <a:prstDash val="solid"/>
              <a:miter lim="800000"/>
              <a:headEnd type="none" w="med" len="med"/>
              <a:tailEnd type="triangle" w="med" len="sm"/>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4" name="フリーフォーム: 図形 63">
              <a:extLst>
                <a:ext uri="{FF2B5EF4-FFF2-40B4-BE49-F238E27FC236}">
                  <a16:creationId xmlns:a16="http://schemas.microsoft.com/office/drawing/2014/main" id="{D9DE51CD-77DD-E9A0-E46E-B47B901B4E9A}"/>
                </a:ext>
              </a:extLst>
            </p:cNvPr>
            <p:cNvSpPr/>
            <p:nvPr/>
          </p:nvSpPr>
          <p:spPr>
            <a:xfrm>
              <a:off x="5030550" y="1261572"/>
              <a:ext cx="1119412" cy="1978237"/>
            </a:xfrm>
            <a:custGeom>
              <a:avLst/>
              <a:gdLst>
                <a:gd name="connsiteX0" fmla="*/ 410656 w 867187"/>
                <a:gd name="connsiteY0" fmla="*/ 1708727 h 1718782"/>
                <a:gd name="connsiteX1" fmla="*/ 346001 w 867187"/>
                <a:gd name="connsiteY1" fmla="*/ 1671782 h 1718782"/>
                <a:gd name="connsiteX2" fmla="*/ 13492 w 867187"/>
                <a:gd name="connsiteY2" fmla="*/ 1339273 h 1718782"/>
                <a:gd name="connsiteX3" fmla="*/ 863238 w 867187"/>
                <a:gd name="connsiteY3" fmla="*/ 600364 h 1718782"/>
                <a:gd name="connsiteX4" fmla="*/ 272110 w 867187"/>
                <a:gd name="connsiteY4" fmla="*/ 0 h 1718782"/>
                <a:gd name="connsiteX0" fmla="*/ 410656 w 867187"/>
                <a:gd name="connsiteY0" fmla="*/ 1708727 h 1708727"/>
                <a:gd name="connsiteX1" fmla="*/ 346001 w 867187"/>
                <a:gd name="connsiteY1" fmla="*/ 1671782 h 1708727"/>
                <a:gd name="connsiteX2" fmla="*/ 13492 w 867187"/>
                <a:gd name="connsiteY2" fmla="*/ 1339273 h 1708727"/>
                <a:gd name="connsiteX3" fmla="*/ 863238 w 867187"/>
                <a:gd name="connsiteY3" fmla="*/ 600364 h 1708727"/>
                <a:gd name="connsiteX4" fmla="*/ 272110 w 867187"/>
                <a:gd name="connsiteY4" fmla="*/ 0 h 1708727"/>
                <a:gd name="connsiteX0" fmla="*/ 422626 w 1129770"/>
                <a:gd name="connsiteY0" fmla="*/ 1708727 h 1708727"/>
                <a:gd name="connsiteX1" fmla="*/ 357971 w 1129770"/>
                <a:gd name="connsiteY1" fmla="*/ 1671782 h 1708727"/>
                <a:gd name="connsiteX2" fmla="*/ 25462 w 1129770"/>
                <a:gd name="connsiteY2" fmla="*/ 1339273 h 1708727"/>
                <a:gd name="connsiteX3" fmla="*/ 1127456 w 1129770"/>
                <a:gd name="connsiteY3" fmla="*/ 624879 h 1708727"/>
                <a:gd name="connsiteX4" fmla="*/ 284080 w 1129770"/>
                <a:gd name="connsiteY4" fmla="*/ 0 h 1708727"/>
                <a:gd name="connsiteX0" fmla="*/ 422626 w 1133963"/>
                <a:gd name="connsiteY0" fmla="*/ 1748563 h 1748563"/>
                <a:gd name="connsiteX1" fmla="*/ 357971 w 1133963"/>
                <a:gd name="connsiteY1" fmla="*/ 1711618 h 1748563"/>
                <a:gd name="connsiteX2" fmla="*/ 25462 w 1133963"/>
                <a:gd name="connsiteY2" fmla="*/ 1379109 h 1748563"/>
                <a:gd name="connsiteX3" fmla="*/ 1127456 w 1133963"/>
                <a:gd name="connsiteY3" fmla="*/ 664715 h 1748563"/>
                <a:gd name="connsiteX4" fmla="*/ 679969 w 1133963"/>
                <a:gd name="connsiteY4" fmla="*/ 0 h 1748563"/>
                <a:gd name="connsiteX0" fmla="*/ 422626 w 1133111"/>
                <a:gd name="connsiteY0" fmla="*/ 1748563 h 1748563"/>
                <a:gd name="connsiteX1" fmla="*/ 357971 w 1133111"/>
                <a:gd name="connsiteY1" fmla="*/ 1711618 h 1748563"/>
                <a:gd name="connsiteX2" fmla="*/ 25462 w 1133111"/>
                <a:gd name="connsiteY2" fmla="*/ 1379109 h 1748563"/>
                <a:gd name="connsiteX3" fmla="*/ 1127456 w 1133111"/>
                <a:gd name="connsiteY3" fmla="*/ 664715 h 1748563"/>
                <a:gd name="connsiteX4" fmla="*/ 679969 w 1133111"/>
                <a:gd name="connsiteY4" fmla="*/ 0 h 1748563"/>
                <a:gd name="connsiteX0" fmla="*/ 422626 w 1135794"/>
                <a:gd name="connsiteY0" fmla="*/ 1758086 h 1758086"/>
                <a:gd name="connsiteX1" fmla="*/ 357971 w 1135794"/>
                <a:gd name="connsiteY1" fmla="*/ 1721141 h 1758086"/>
                <a:gd name="connsiteX2" fmla="*/ 25462 w 1135794"/>
                <a:gd name="connsiteY2" fmla="*/ 1388632 h 1758086"/>
                <a:gd name="connsiteX3" fmla="*/ 1127456 w 1135794"/>
                <a:gd name="connsiteY3" fmla="*/ 674238 h 1758086"/>
                <a:gd name="connsiteX4" fmla="*/ 764052 w 1135794"/>
                <a:gd name="connsiteY4" fmla="*/ 0 h 1758086"/>
                <a:gd name="connsiteX0" fmla="*/ 357971 w 1135794"/>
                <a:gd name="connsiteY0" fmla="*/ 1721141 h 1721141"/>
                <a:gd name="connsiteX1" fmla="*/ 25462 w 1135794"/>
                <a:gd name="connsiteY1" fmla="*/ 1388632 h 1721141"/>
                <a:gd name="connsiteX2" fmla="*/ 1127456 w 1135794"/>
                <a:gd name="connsiteY2" fmla="*/ 674238 h 1721141"/>
                <a:gd name="connsiteX3" fmla="*/ 764052 w 1135794"/>
                <a:gd name="connsiteY3" fmla="*/ 0 h 1721141"/>
                <a:gd name="connsiteX0" fmla="*/ 577759 w 1119412"/>
                <a:gd name="connsiteY0" fmla="*/ 1792473 h 1792473"/>
                <a:gd name="connsiteX1" fmla="*/ 9080 w 1119412"/>
                <a:gd name="connsiteY1" fmla="*/ 1388632 h 1792473"/>
                <a:gd name="connsiteX2" fmla="*/ 1111074 w 1119412"/>
                <a:gd name="connsiteY2" fmla="*/ 674238 h 1792473"/>
                <a:gd name="connsiteX3" fmla="*/ 747670 w 1119412"/>
                <a:gd name="connsiteY3" fmla="*/ 0 h 1792473"/>
              </a:gdLst>
              <a:ahLst/>
              <a:cxnLst>
                <a:cxn ang="0">
                  <a:pos x="connsiteX0" y="connsiteY0"/>
                </a:cxn>
                <a:cxn ang="0">
                  <a:pos x="connsiteX1" y="connsiteY1"/>
                </a:cxn>
                <a:cxn ang="0">
                  <a:pos x="connsiteX2" y="connsiteY2"/>
                </a:cxn>
                <a:cxn ang="0">
                  <a:pos x="connsiteX3" y="connsiteY3"/>
                </a:cxn>
              </a:cxnLst>
              <a:rect l="l" t="t" r="r" b="b"/>
              <a:pathLst>
                <a:path w="1119412" h="1792473">
                  <a:moveTo>
                    <a:pt x="577759" y="1792473"/>
                  </a:moveTo>
                  <a:cubicBezTo>
                    <a:pt x="511565" y="1730897"/>
                    <a:pt x="-79806" y="1575005"/>
                    <a:pt x="9080" y="1388632"/>
                  </a:cubicBezTo>
                  <a:cubicBezTo>
                    <a:pt x="97966" y="1202260"/>
                    <a:pt x="1067971" y="897450"/>
                    <a:pt x="1111074" y="674238"/>
                  </a:cubicBezTo>
                  <a:cubicBezTo>
                    <a:pt x="1154177" y="451026"/>
                    <a:pt x="1029751" y="213971"/>
                    <a:pt x="747670" y="0"/>
                  </a:cubicBezTo>
                </a:path>
              </a:pathLst>
            </a:custGeom>
            <a:noFill/>
            <a:ln w="76200" cap="flat" cmpd="sng" algn="ctr">
              <a:solidFill>
                <a:srgbClr val="5B9BD5">
                  <a:lumMod val="40000"/>
                  <a:lumOff val="60000"/>
                </a:srgbClr>
              </a:solidFill>
              <a:prstDash val="solid"/>
              <a:miter lim="800000"/>
              <a:headEnd type="none" w="med" len="med"/>
              <a:tailEnd type="triangle" w="med" len="sm"/>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5" name="フリーフォーム: 図形 64">
              <a:extLst>
                <a:ext uri="{FF2B5EF4-FFF2-40B4-BE49-F238E27FC236}">
                  <a16:creationId xmlns:a16="http://schemas.microsoft.com/office/drawing/2014/main" id="{A964A7EE-FBF7-2029-7F25-A4E3C2111BF8}"/>
                </a:ext>
              </a:extLst>
            </p:cNvPr>
            <p:cNvSpPr/>
            <p:nvPr/>
          </p:nvSpPr>
          <p:spPr>
            <a:xfrm>
              <a:off x="2920510" y="1261836"/>
              <a:ext cx="1100069" cy="2184503"/>
            </a:xfrm>
            <a:custGeom>
              <a:avLst/>
              <a:gdLst>
                <a:gd name="connsiteX0" fmla="*/ 705124 w 1609347"/>
                <a:gd name="connsiteY0" fmla="*/ 1473200 h 1518586"/>
                <a:gd name="connsiteX1" fmla="*/ 766084 w 1609347"/>
                <a:gd name="connsiteY1" fmla="*/ 1452880 h 1518586"/>
                <a:gd name="connsiteX2" fmla="*/ 1599204 w 1609347"/>
                <a:gd name="connsiteY2" fmla="*/ 843280 h 1518586"/>
                <a:gd name="connsiteX3" fmla="*/ 115844 w 1609347"/>
                <a:gd name="connsiteY3" fmla="*/ 355600 h 1518586"/>
                <a:gd name="connsiteX4" fmla="*/ 207284 w 1609347"/>
                <a:gd name="connsiteY4" fmla="*/ 0 h 1518586"/>
                <a:gd name="connsiteX0" fmla="*/ 705124 w 1609347"/>
                <a:gd name="connsiteY0" fmla="*/ 1473200 h 1473200"/>
                <a:gd name="connsiteX1" fmla="*/ 766084 w 1609347"/>
                <a:gd name="connsiteY1" fmla="*/ 1452880 h 1473200"/>
                <a:gd name="connsiteX2" fmla="*/ 1599204 w 1609347"/>
                <a:gd name="connsiteY2" fmla="*/ 843280 h 1473200"/>
                <a:gd name="connsiteX3" fmla="*/ 115844 w 1609347"/>
                <a:gd name="connsiteY3" fmla="*/ 355600 h 1473200"/>
                <a:gd name="connsiteX4" fmla="*/ 207284 w 1609347"/>
                <a:gd name="connsiteY4" fmla="*/ 0 h 1473200"/>
                <a:gd name="connsiteX0" fmla="*/ 429228 w 1609897"/>
                <a:gd name="connsiteY0" fmla="*/ 1784262 h 1784262"/>
                <a:gd name="connsiteX1" fmla="*/ 766084 w 1609897"/>
                <a:gd name="connsiteY1" fmla="*/ 1452880 h 1784262"/>
                <a:gd name="connsiteX2" fmla="*/ 1599204 w 1609897"/>
                <a:gd name="connsiteY2" fmla="*/ 843280 h 1784262"/>
                <a:gd name="connsiteX3" fmla="*/ 115844 w 1609897"/>
                <a:gd name="connsiteY3" fmla="*/ 355600 h 1784262"/>
                <a:gd name="connsiteX4" fmla="*/ 207284 w 1609897"/>
                <a:gd name="connsiteY4" fmla="*/ 0 h 1784262"/>
                <a:gd name="connsiteX0" fmla="*/ 370371 w 1610022"/>
                <a:gd name="connsiteY0" fmla="*/ 1861154 h 1861154"/>
                <a:gd name="connsiteX1" fmla="*/ 766084 w 1610022"/>
                <a:gd name="connsiteY1" fmla="*/ 1452880 h 1861154"/>
                <a:gd name="connsiteX2" fmla="*/ 1599204 w 1610022"/>
                <a:gd name="connsiteY2" fmla="*/ 843280 h 1861154"/>
                <a:gd name="connsiteX3" fmla="*/ 115844 w 1610022"/>
                <a:gd name="connsiteY3" fmla="*/ 355600 h 1861154"/>
                <a:gd name="connsiteX4" fmla="*/ 207284 w 1610022"/>
                <a:gd name="connsiteY4" fmla="*/ 0 h 1861154"/>
                <a:gd name="connsiteX0" fmla="*/ 392442 w 1609975"/>
                <a:gd name="connsiteY0" fmla="*/ 1819214 h 1819214"/>
                <a:gd name="connsiteX1" fmla="*/ 766084 w 1609975"/>
                <a:gd name="connsiteY1" fmla="*/ 1452880 h 1819214"/>
                <a:gd name="connsiteX2" fmla="*/ 1599204 w 1609975"/>
                <a:gd name="connsiteY2" fmla="*/ 843280 h 1819214"/>
                <a:gd name="connsiteX3" fmla="*/ 115844 w 1609975"/>
                <a:gd name="connsiteY3" fmla="*/ 355600 h 1819214"/>
                <a:gd name="connsiteX4" fmla="*/ 207284 w 1609975"/>
                <a:gd name="connsiteY4" fmla="*/ 0 h 1819214"/>
                <a:gd name="connsiteX0" fmla="*/ 392442 w 1609975"/>
                <a:gd name="connsiteY0" fmla="*/ 1819214 h 1819214"/>
                <a:gd name="connsiteX1" fmla="*/ 766084 w 1609975"/>
                <a:gd name="connsiteY1" fmla="*/ 1452880 h 1819214"/>
                <a:gd name="connsiteX2" fmla="*/ 1599204 w 1609975"/>
                <a:gd name="connsiteY2" fmla="*/ 843280 h 1819214"/>
                <a:gd name="connsiteX3" fmla="*/ 115844 w 1609975"/>
                <a:gd name="connsiteY3" fmla="*/ 355600 h 1819214"/>
                <a:gd name="connsiteX4" fmla="*/ 207284 w 1609975"/>
                <a:gd name="connsiteY4" fmla="*/ 0 h 1819214"/>
                <a:gd name="connsiteX0" fmla="*/ 392442 w 1609975"/>
                <a:gd name="connsiteY0" fmla="*/ 1819214 h 1819214"/>
                <a:gd name="connsiteX1" fmla="*/ 766084 w 1609975"/>
                <a:gd name="connsiteY1" fmla="*/ 1452880 h 1819214"/>
                <a:gd name="connsiteX2" fmla="*/ 1599204 w 1609975"/>
                <a:gd name="connsiteY2" fmla="*/ 843280 h 1819214"/>
                <a:gd name="connsiteX3" fmla="*/ 115844 w 1609975"/>
                <a:gd name="connsiteY3" fmla="*/ 355600 h 1819214"/>
                <a:gd name="connsiteX4" fmla="*/ 207284 w 1609975"/>
                <a:gd name="connsiteY4" fmla="*/ 0 h 1819214"/>
                <a:gd name="connsiteX0" fmla="*/ 392442 w 1600745"/>
                <a:gd name="connsiteY0" fmla="*/ 1819214 h 1819214"/>
                <a:gd name="connsiteX1" fmla="*/ 1599204 w 1600745"/>
                <a:gd name="connsiteY1" fmla="*/ 843280 h 1819214"/>
                <a:gd name="connsiteX2" fmla="*/ 115844 w 1600745"/>
                <a:gd name="connsiteY2" fmla="*/ 355600 h 1819214"/>
                <a:gd name="connsiteX3" fmla="*/ 207284 w 1600745"/>
                <a:gd name="connsiteY3" fmla="*/ 0 h 1819214"/>
                <a:gd name="connsiteX0" fmla="*/ 392442 w 1618582"/>
                <a:gd name="connsiteY0" fmla="*/ 1819214 h 1819214"/>
                <a:gd name="connsiteX1" fmla="*/ 925733 w 1618582"/>
                <a:gd name="connsiteY1" fmla="*/ 1361549 h 1819214"/>
                <a:gd name="connsiteX2" fmla="*/ 1599204 w 1618582"/>
                <a:gd name="connsiteY2" fmla="*/ 843280 h 1819214"/>
                <a:gd name="connsiteX3" fmla="*/ 115844 w 1618582"/>
                <a:gd name="connsiteY3" fmla="*/ 355600 h 1819214"/>
                <a:gd name="connsiteX4" fmla="*/ 207284 w 1618582"/>
                <a:gd name="connsiteY4" fmla="*/ 0 h 1819214"/>
                <a:gd name="connsiteX0" fmla="*/ 392442 w 1620708"/>
                <a:gd name="connsiteY0" fmla="*/ 1819214 h 1819214"/>
                <a:gd name="connsiteX1" fmla="*/ 925733 w 1620708"/>
                <a:gd name="connsiteY1" fmla="*/ 1361549 h 1819214"/>
                <a:gd name="connsiteX2" fmla="*/ 1599204 w 1620708"/>
                <a:gd name="connsiteY2" fmla="*/ 843280 h 1819214"/>
                <a:gd name="connsiteX3" fmla="*/ 115844 w 1620708"/>
                <a:gd name="connsiteY3" fmla="*/ 355600 h 1819214"/>
                <a:gd name="connsiteX4" fmla="*/ 207284 w 1620708"/>
                <a:gd name="connsiteY4" fmla="*/ 0 h 1819214"/>
                <a:gd name="connsiteX0" fmla="*/ 392442 w 1620708"/>
                <a:gd name="connsiteY0" fmla="*/ 1819214 h 1819214"/>
                <a:gd name="connsiteX1" fmla="*/ 925733 w 1620708"/>
                <a:gd name="connsiteY1" fmla="*/ 1361549 h 1819214"/>
                <a:gd name="connsiteX2" fmla="*/ 1599204 w 1620708"/>
                <a:gd name="connsiteY2" fmla="*/ 843280 h 1819214"/>
                <a:gd name="connsiteX3" fmla="*/ 115844 w 1620708"/>
                <a:gd name="connsiteY3" fmla="*/ 355600 h 1819214"/>
                <a:gd name="connsiteX4" fmla="*/ 207284 w 1620708"/>
                <a:gd name="connsiteY4" fmla="*/ 0 h 1819214"/>
                <a:gd name="connsiteX0" fmla="*/ 392442 w 1620708"/>
                <a:gd name="connsiteY0" fmla="*/ 1819214 h 1819214"/>
                <a:gd name="connsiteX1" fmla="*/ 925733 w 1620708"/>
                <a:gd name="connsiteY1" fmla="*/ 1361549 h 1819214"/>
                <a:gd name="connsiteX2" fmla="*/ 1599204 w 1620708"/>
                <a:gd name="connsiteY2" fmla="*/ 843280 h 1819214"/>
                <a:gd name="connsiteX3" fmla="*/ 115844 w 1620708"/>
                <a:gd name="connsiteY3" fmla="*/ 355600 h 1819214"/>
                <a:gd name="connsiteX4" fmla="*/ 207284 w 1620708"/>
                <a:gd name="connsiteY4" fmla="*/ 0 h 1819214"/>
                <a:gd name="connsiteX0" fmla="*/ 392442 w 1620708"/>
                <a:gd name="connsiteY0" fmla="*/ 1819214 h 1819214"/>
                <a:gd name="connsiteX1" fmla="*/ 925733 w 1620708"/>
                <a:gd name="connsiteY1" fmla="*/ 1361549 h 1819214"/>
                <a:gd name="connsiteX2" fmla="*/ 1599204 w 1620708"/>
                <a:gd name="connsiteY2" fmla="*/ 843280 h 1819214"/>
                <a:gd name="connsiteX3" fmla="*/ 115844 w 1620708"/>
                <a:gd name="connsiteY3" fmla="*/ 355600 h 1819214"/>
                <a:gd name="connsiteX4" fmla="*/ 207284 w 1620708"/>
                <a:gd name="connsiteY4" fmla="*/ 0 h 1819214"/>
                <a:gd name="connsiteX0" fmla="*/ 392442 w 1624631"/>
                <a:gd name="connsiteY0" fmla="*/ 1819214 h 1819214"/>
                <a:gd name="connsiteX1" fmla="*/ 925733 w 1624631"/>
                <a:gd name="connsiteY1" fmla="*/ 1361549 h 1819214"/>
                <a:gd name="connsiteX2" fmla="*/ 1599204 w 1624631"/>
                <a:gd name="connsiteY2" fmla="*/ 843280 h 1819214"/>
                <a:gd name="connsiteX3" fmla="*/ 115844 w 1624631"/>
                <a:gd name="connsiteY3" fmla="*/ 355600 h 1819214"/>
                <a:gd name="connsiteX4" fmla="*/ 207284 w 1624631"/>
                <a:gd name="connsiteY4" fmla="*/ 0 h 1819214"/>
                <a:gd name="connsiteX0" fmla="*/ 392442 w 1612672"/>
                <a:gd name="connsiteY0" fmla="*/ 1819214 h 1819214"/>
                <a:gd name="connsiteX1" fmla="*/ 925733 w 1612672"/>
                <a:gd name="connsiteY1" fmla="*/ 1361549 h 1819214"/>
                <a:gd name="connsiteX2" fmla="*/ 1599204 w 1612672"/>
                <a:gd name="connsiteY2" fmla="*/ 843280 h 1819214"/>
                <a:gd name="connsiteX3" fmla="*/ 115844 w 1612672"/>
                <a:gd name="connsiteY3" fmla="*/ 355600 h 1819214"/>
                <a:gd name="connsiteX4" fmla="*/ 207284 w 1612672"/>
                <a:gd name="connsiteY4" fmla="*/ 0 h 1819214"/>
                <a:gd name="connsiteX0" fmla="*/ 0 w 1893213"/>
                <a:gd name="connsiteY0" fmla="*/ 1831392 h 1831392"/>
                <a:gd name="connsiteX1" fmla="*/ 1206274 w 1893213"/>
                <a:gd name="connsiteY1" fmla="*/ 1361549 h 1831392"/>
                <a:gd name="connsiteX2" fmla="*/ 1879745 w 1893213"/>
                <a:gd name="connsiteY2" fmla="*/ 843280 h 1831392"/>
                <a:gd name="connsiteX3" fmla="*/ 396385 w 1893213"/>
                <a:gd name="connsiteY3" fmla="*/ 355600 h 1831392"/>
                <a:gd name="connsiteX4" fmla="*/ 487825 w 1893213"/>
                <a:gd name="connsiteY4" fmla="*/ 0 h 1831392"/>
                <a:gd name="connsiteX0" fmla="*/ 0 w 1931669"/>
                <a:gd name="connsiteY0" fmla="*/ 1831392 h 1831392"/>
                <a:gd name="connsiteX1" fmla="*/ 1244730 w 1931669"/>
                <a:gd name="connsiteY1" fmla="*/ 1361549 h 1831392"/>
                <a:gd name="connsiteX2" fmla="*/ 1918201 w 1931669"/>
                <a:gd name="connsiteY2" fmla="*/ 843280 h 1831392"/>
                <a:gd name="connsiteX3" fmla="*/ 434841 w 1931669"/>
                <a:gd name="connsiteY3" fmla="*/ 355600 h 1831392"/>
                <a:gd name="connsiteX4" fmla="*/ 526281 w 1931669"/>
                <a:gd name="connsiteY4" fmla="*/ 0 h 1831392"/>
                <a:gd name="connsiteX0" fmla="*/ 0 w 1931669"/>
                <a:gd name="connsiteY0" fmla="*/ 1831392 h 1831392"/>
                <a:gd name="connsiteX1" fmla="*/ 1244730 w 1931669"/>
                <a:gd name="connsiteY1" fmla="*/ 1361549 h 1831392"/>
                <a:gd name="connsiteX2" fmla="*/ 1918201 w 1931669"/>
                <a:gd name="connsiteY2" fmla="*/ 843280 h 1831392"/>
                <a:gd name="connsiteX3" fmla="*/ 434841 w 1931669"/>
                <a:gd name="connsiteY3" fmla="*/ 355600 h 1831392"/>
                <a:gd name="connsiteX4" fmla="*/ 526281 w 1931669"/>
                <a:gd name="connsiteY4" fmla="*/ 0 h 1831392"/>
                <a:gd name="connsiteX0" fmla="*/ 0 w 1963716"/>
                <a:gd name="connsiteY0" fmla="*/ 1819214 h 1819214"/>
                <a:gd name="connsiteX1" fmla="*/ 1276777 w 1963716"/>
                <a:gd name="connsiteY1" fmla="*/ 1361549 h 1819214"/>
                <a:gd name="connsiteX2" fmla="*/ 1950248 w 1963716"/>
                <a:gd name="connsiteY2" fmla="*/ 843280 h 1819214"/>
                <a:gd name="connsiteX3" fmla="*/ 466888 w 1963716"/>
                <a:gd name="connsiteY3" fmla="*/ 355600 h 1819214"/>
                <a:gd name="connsiteX4" fmla="*/ 558328 w 1963716"/>
                <a:gd name="connsiteY4" fmla="*/ 0 h 1819214"/>
                <a:gd name="connsiteX0" fmla="*/ 0 w 1987519"/>
                <a:gd name="connsiteY0" fmla="*/ 1819214 h 1819214"/>
                <a:gd name="connsiteX1" fmla="*/ 1437012 w 1987519"/>
                <a:gd name="connsiteY1" fmla="*/ 1440713 h 1819214"/>
                <a:gd name="connsiteX2" fmla="*/ 1950248 w 1987519"/>
                <a:gd name="connsiteY2" fmla="*/ 843280 h 1819214"/>
                <a:gd name="connsiteX3" fmla="*/ 466888 w 1987519"/>
                <a:gd name="connsiteY3" fmla="*/ 355600 h 1819214"/>
                <a:gd name="connsiteX4" fmla="*/ 558328 w 1987519"/>
                <a:gd name="connsiteY4" fmla="*/ 0 h 1819214"/>
                <a:gd name="connsiteX0" fmla="*/ 0 w 1831203"/>
                <a:gd name="connsiteY0" fmla="*/ 1819214 h 1819214"/>
                <a:gd name="connsiteX1" fmla="*/ 1437012 w 1831203"/>
                <a:gd name="connsiteY1" fmla="*/ 1440713 h 1819214"/>
                <a:gd name="connsiteX2" fmla="*/ 1777196 w 1831203"/>
                <a:gd name="connsiteY2" fmla="*/ 812832 h 1819214"/>
                <a:gd name="connsiteX3" fmla="*/ 466888 w 1831203"/>
                <a:gd name="connsiteY3" fmla="*/ 355600 h 1819214"/>
                <a:gd name="connsiteX4" fmla="*/ 558328 w 1831203"/>
                <a:gd name="connsiteY4" fmla="*/ 0 h 1819214"/>
                <a:gd name="connsiteX0" fmla="*/ 0 w 1884101"/>
                <a:gd name="connsiteY0" fmla="*/ 2070506 h 2070506"/>
                <a:gd name="connsiteX1" fmla="*/ 1489910 w 1884101"/>
                <a:gd name="connsiteY1" fmla="*/ 1440713 h 2070506"/>
                <a:gd name="connsiteX2" fmla="*/ 1830094 w 1884101"/>
                <a:gd name="connsiteY2" fmla="*/ 812832 h 2070506"/>
                <a:gd name="connsiteX3" fmla="*/ 519786 w 1884101"/>
                <a:gd name="connsiteY3" fmla="*/ 355600 h 2070506"/>
                <a:gd name="connsiteX4" fmla="*/ 611226 w 1884101"/>
                <a:gd name="connsiteY4" fmla="*/ 0 h 2070506"/>
                <a:gd name="connsiteX0" fmla="*/ 0 w 1901530"/>
                <a:gd name="connsiteY0" fmla="*/ 2070506 h 2070506"/>
                <a:gd name="connsiteX1" fmla="*/ 1564092 w 1901530"/>
                <a:gd name="connsiteY1" fmla="*/ 1540560 h 2070506"/>
                <a:gd name="connsiteX2" fmla="*/ 1830094 w 1901530"/>
                <a:gd name="connsiteY2" fmla="*/ 812832 h 2070506"/>
                <a:gd name="connsiteX3" fmla="*/ 519786 w 1901530"/>
                <a:gd name="connsiteY3" fmla="*/ 355600 h 2070506"/>
                <a:gd name="connsiteX4" fmla="*/ 611226 w 1901530"/>
                <a:gd name="connsiteY4" fmla="*/ 0 h 2070506"/>
                <a:gd name="connsiteX0" fmla="*/ 0 w 1901530"/>
                <a:gd name="connsiteY0" fmla="*/ 2070506 h 2070506"/>
                <a:gd name="connsiteX1" fmla="*/ 1564092 w 1901530"/>
                <a:gd name="connsiteY1" fmla="*/ 1540560 h 2070506"/>
                <a:gd name="connsiteX2" fmla="*/ 1830094 w 1901530"/>
                <a:gd name="connsiteY2" fmla="*/ 812832 h 2070506"/>
                <a:gd name="connsiteX3" fmla="*/ 519786 w 1901530"/>
                <a:gd name="connsiteY3" fmla="*/ 355600 h 2070506"/>
                <a:gd name="connsiteX4" fmla="*/ 611226 w 1901530"/>
                <a:gd name="connsiteY4" fmla="*/ 0 h 2070506"/>
                <a:gd name="connsiteX0" fmla="*/ 0 w 1898421"/>
                <a:gd name="connsiteY0" fmla="*/ 2070506 h 2070506"/>
                <a:gd name="connsiteX1" fmla="*/ 1564092 w 1898421"/>
                <a:gd name="connsiteY1" fmla="*/ 1540560 h 2070506"/>
                <a:gd name="connsiteX2" fmla="*/ 1830094 w 1898421"/>
                <a:gd name="connsiteY2" fmla="*/ 812832 h 2070506"/>
                <a:gd name="connsiteX3" fmla="*/ 519786 w 1898421"/>
                <a:gd name="connsiteY3" fmla="*/ 355600 h 2070506"/>
                <a:gd name="connsiteX4" fmla="*/ 611226 w 1898421"/>
                <a:gd name="connsiteY4" fmla="*/ 0 h 2070506"/>
                <a:gd name="connsiteX0" fmla="*/ 0 w 1732971"/>
                <a:gd name="connsiteY0" fmla="*/ 2070506 h 2070506"/>
                <a:gd name="connsiteX1" fmla="*/ 1564092 w 1732971"/>
                <a:gd name="connsiteY1" fmla="*/ 1540560 h 2070506"/>
                <a:gd name="connsiteX2" fmla="*/ 1577919 w 1732971"/>
                <a:gd name="connsiteY2" fmla="*/ 787161 h 2070506"/>
                <a:gd name="connsiteX3" fmla="*/ 519786 w 1732971"/>
                <a:gd name="connsiteY3" fmla="*/ 355600 h 2070506"/>
                <a:gd name="connsiteX4" fmla="*/ 611226 w 1732971"/>
                <a:gd name="connsiteY4" fmla="*/ 0 h 2070506"/>
                <a:gd name="connsiteX0" fmla="*/ 0 w 1705969"/>
                <a:gd name="connsiteY0" fmla="*/ 2070506 h 2070506"/>
                <a:gd name="connsiteX1" fmla="*/ 1564092 w 1705969"/>
                <a:gd name="connsiteY1" fmla="*/ 1540560 h 2070506"/>
                <a:gd name="connsiteX2" fmla="*/ 1510371 w 1705969"/>
                <a:gd name="connsiteY2" fmla="*/ 774325 h 2070506"/>
                <a:gd name="connsiteX3" fmla="*/ 519786 w 1705969"/>
                <a:gd name="connsiteY3" fmla="*/ 355600 h 2070506"/>
                <a:gd name="connsiteX4" fmla="*/ 611226 w 1705969"/>
                <a:gd name="connsiteY4" fmla="*/ 0 h 2070506"/>
                <a:gd name="connsiteX0" fmla="*/ 0 w 1736093"/>
                <a:gd name="connsiteY0" fmla="*/ 2070506 h 2070506"/>
                <a:gd name="connsiteX1" fmla="*/ 1564092 w 1736093"/>
                <a:gd name="connsiteY1" fmla="*/ 1540560 h 2070506"/>
                <a:gd name="connsiteX2" fmla="*/ 1510371 w 1736093"/>
                <a:gd name="connsiteY2" fmla="*/ 774325 h 2070506"/>
                <a:gd name="connsiteX3" fmla="*/ 519786 w 1736093"/>
                <a:gd name="connsiteY3" fmla="*/ 355600 h 2070506"/>
                <a:gd name="connsiteX4" fmla="*/ 611226 w 1736093"/>
                <a:gd name="connsiteY4" fmla="*/ 0 h 2070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6093" h="2070506">
                  <a:moveTo>
                    <a:pt x="0" y="2070506"/>
                  </a:moveTo>
                  <a:cubicBezTo>
                    <a:pt x="472162" y="2041727"/>
                    <a:pt x="1224766" y="1870339"/>
                    <a:pt x="1564092" y="1540560"/>
                  </a:cubicBezTo>
                  <a:cubicBezTo>
                    <a:pt x="1820246" y="1317910"/>
                    <a:pt x="1780367" y="971818"/>
                    <a:pt x="1510371" y="774325"/>
                  </a:cubicBezTo>
                  <a:cubicBezTo>
                    <a:pt x="1240375" y="576832"/>
                    <a:pt x="751773" y="496147"/>
                    <a:pt x="519786" y="355600"/>
                  </a:cubicBezTo>
                  <a:cubicBezTo>
                    <a:pt x="287799" y="215053"/>
                    <a:pt x="449512" y="107526"/>
                    <a:pt x="611226" y="0"/>
                  </a:cubicBezTo>
                </a:path>
              </a:pathLst>
            </a:custGeom>
            <a:noFill/>
            <a:ln w="76200" cap="flat" cmpd="sng" algn="ctr">
              <a:solidFill>
                <a:srgbClr val="5B9BD5">
                  <a:lumMod val="40000"/>
                  <a:lumOff val="60000"/>
                </a:srgbClr>
              </a:solidFill>
              <a:prstDash val="solid"/>
              <a:miter lim="800000"/>
              <a:headEnd type="none" w="med" len="med"/>
              <a:tailEnd type="triangle" w="med" len="sm"/>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6" name="テキスト ボックス 5">
              <a:extLst>
                <a:ext uri="{FF2B5EF4-FFF2-40B4-BE49-F238E27FC236}">
                  <a16:creationId xmlns:a16="http://schemas.microsoft.com/office/drawing/2014/main" id="{21BE023D-9FFF-B1C7-E1FB-5E87EC02838E}"/>
                </a:ext>
              </a:extLst>
            </p:cNvPr>
            <p:cNvSpPr txBox="1"/>
            <p:nvPr/>
          </p:nvSpPr>
          <p:spPr>
            <a:xfrm>
              <a:off x="5199091" y="1800566"/>
              <a:ext cx="1508782" cy="39178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事業が次々に生まれる</a:t>
              </a:r>
              <a:endParaRPr kumimoji="0" lang="ja-JP" altLang="en-US" sz="1100" b="0" i="0" u="none" strike="noStrike" kern="100" cap="none" spc="0" normalizeH="0" baseline="0" noProof="0" dirty="0">
                <a:ln>
                  <a:noFill/>
                </a:ln>
                <a:solidFill>
                  <a:srgbClr val="0F6FC6"/>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7" name="テキスト ボックス 5">
              <a:extLst>
                <a:ext uri="{FF2B5EF4-FFF2-40B4-BE49-F238E27FC236}">
                  <a16:creationId xmlns:a16="http://schemas.microsoft.com/office/drawing/2014/main" id="{5AA675DD-4EBE-C3AB-C0EF-3F21A05ACB52}"/>
                </a:ext>
              </a:extLst>
            </p:cNvPr>
            <p:cNvSpPr txBox="1"/>
            <p:nvPr/>
          </p:nvSpPr>
          <p:spPr>
            <a:xfrm>
              <a:off x="3895722" y="4240924"/>
              <a:ext cx="997412" cy="29687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仲間が増える</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8" name="テキスト ボックス 5">
              <a:extLst>
                <a:ext uri="{FF2B5EF4-FFF2-40B4-BE49-F238E27FC236}">
                  <a16:creationId xmlns:a16="http://schemas.microsoft.com/office/drawing/2014/main" id="{A165F117-191E-F0D4-93D6-DF60B09B005E}"/>
                </a:ext>
              </a:extLst>
            </p:cNvPr>
            <p:cNvSpPr txBox="1"/>
            <p:nvPr/>
          </p:nvSpPr>
          <p:spPr>
            <a:xfrm>
              <a:off x="2158239" y="3218682"/>
              <a:ext cx="1862341" cy="57067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地域プラットフォーム</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が立上がる</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9" name="テキスト ボックス 5">
              <a:extLst>
                <a:ext uri="{FF2B5EF4-FFF2-40B4-BE49-F238E27FC236}">
                  <a16:creationId xmlns:a16="http://schemas.microsoft.com/office/drawing/2014/main" id="{FA847E20-7A1C-9A85-99EB-F5D486AC5549}"/>
                </a:ext>
              </a:extLst>
            </p:cNvPr>
            <p:cNvSpPr txBox="1"/>
            <p:nvPr/>
          </p:nvSpPr>
          <p:spPr>
            <a:xfrm>
              <a:off x="5407552" y="2933237"/>
              <a:ext cx="1340973" cy="3097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事業主体が</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みつかる</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0" name="テキスト ボックス 5">
              <a:extLst>
                <a:ext uri="{FF2B5EF4-FFF2-40B4-BE49-F238E27FC236}">
                  <a16:creationId xmlns:a16="http://schemas.microsoft.com/office/drawing/2014/main" id="{F6E98963-05BE-5384-5983-64C962748C74}"/>
                </a:ext>
              </a:extLst>
            </p:cNvPr>
            <p:cNvSpPr txBox="1"/>
            <p:nvPr/>
          </p:nvSpPr>
          <p:spPr>
            <a:xfrm>
              <a:off x="5206131" y="2480055"/>
              <a:ext cx="1507316" cy="29653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事業が生み出される</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71" name="グラフィックス 10" descr="混乱した人 単色塗りつぶし">
              <a:extLst>
                <a:ext uri="{FF2B5EF4-FFF2-40B4-BE49-F238E27FC236}">
                  <a16:creationId xmlns:a16="http://schemas.microsoft.com/office/drawing/2014/main" id="{D9B3177C-C1CE-73D0-0EE3-222578324D5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22650" y="4014051"/>
              <a:ext cx="474290" cy="474327"/>
            </a:xfrm>
            <a:prstGeom prst="rect">
              <a:avLst/>
            </a:prstGeom>
          </p:spPr>
        </p:pic>
        <p:pic>
          <p:nvPicPr>
            <p:cNvPr id="72" name="グラフィックス 24" descr="対象の人々 単色塗りつぶし">
              <a:extLst>
                <a:ext uri="{FF2B5EF4-FFF2-40B4-BE49-F238E27FC236}">
                  <a16:creationId xmlns:a16="http://schemas.microsoft.com/office/drawing/2014/main" id="{738CB7B9-F0C2-79C4-D4E4-13CF2697940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81495" y="3822989"/>
              <a:ext cx="445719" cy="445753"/>
            </a:xfrm>
            <a:prstGeom prst="rect">
              <a:avLst/>
            </a:prstGeom>
          </p:spPr>
        </p:pic>
        <p:pic>
          <p:nvPicPr>
            <p:cNvPr id="73" name="グラフィックス 7" descr="人と循環 単色塗りつぶし">
              <a:extLst>
                <a:ext uri="{FF2B5EF4-FFF2-40B4-BE49-F238E27FC236}">
                  <a16:creationId xmlns:a16="http://schemas.microsoft.com/office/drawing/2014/main" id="{1F42F0D1-6595-CB27-A867-49B0A3E1128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52076" y="2998154"/>
              <a:ext cx="606163" cy="606242"/>
            </a:xfrm>
            <a:prstGeom prst="rect">
              <a:avLst/>
            </a:prstGeom>
          </p:spPr>
        </p:pic>
        <p:grpSp>
          <p:nvGrpSpPr>
            <p:cNvPr id="74" name="グループ化 73">
              <a:extLst>
                <a:ext uri="{FF2B5EF4-FFF2-40B4-BE49-F238E27FC236}">
                  <a16:creationId xmlns:a16="http://schemas.microsoft.com/office/drawing/2014/main" id="{5A683D9C-2E1D-7BB2-42A3-C6D66D95D9E0}"/>
                </a:ext>
              </a:extLst>
            </p:cNvPr>
            <p:cNvGrpSpPr/>
            <p:nvPr/>
          </p:nvGrpSpPr>
          <p:grpSpPr>
            <a:xfrm>
              <a:off x="4083297" y="4919223"/>
              <a:ext cx="838716" cy="557513"/>
              <a:chOff x="3774848" y="5468591"/>
              <a:chExt cx="838716" cy="557513"/>
            </a:xfrm>
          </p:grpSpPr>
          <p:pic>
            <p:nvPicPr>
              <p:cNvPr id="108" name="グラフィックス 107" descr="アイデアが浮かんだ人 単色塗りつぶし">
                <a:extLst>
                  <a:ext uri="{FF2B5EF4-FFF2-40B4-BE49-F238E27FC236}">
                    <a16:creationId xmlns:a16="http://schemas.microsoft.com/office/drawing/2014/main" id="{BEEC7CC3-7020-46B4-1FB2-F9F71104470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056098" y="5468595"/>
                <a:ext cx="557466" cy="557509"/>
              </a:xfrm>
              <a:prstGeom prst="rect">
                <a:avLst/>
              </a:prstGeom>
            </p:spPr>
          </p:pic>
          <p:grpSp>
            <p:nvGrpSpPr>
              <p:cNvPr id="109" name="グループ化 108">
                <a:extLst>
                  <a:ext uri="{FF2B5EF4-FFF2-40B4-BE49-F238E27FC236}">
                    <a16:creationId xmlns:a16="http://schemas.microsoft.com/office/drawing/2014/main" id="{EB5BACA5-17E3-9B97-5973-28434D98EB45}"/>
                  </a:ext>
                </a:extLst>
              </p:cNvPr>
              <p:cNvGrpSpPr/>
              <p:nvPr/>
            </p:nvGrpSpPr>
            <p:grpSpPr>
              <a:xfrm>
                <a:off x="3774848" y="5468591"/>
                <a:ext cx="446989" cy="447023"/>
                <a:chOff x="-63022" y="122328"/>
                <a:chExt cx="447040" cy="447040"/>
              </a:xfrm>
            </p:grpSpPr>
            <p:sp>
              <p:nvSpPr>
                <p:cNvPr id="110" name="楕円 109">
                  <a:extLst>
                    <a:ext uri="{FF2B5EF4-FFF2-40B4-BE49-F238E27FC236}">
                      <a16:creationId xmlns:a16="http://schemas.microsoft.com/office/drawing/2014/main" id="{35F162E0-CD5B-B10C-5A6E-7E6011556570}"/>
                    </a:ext>
                  </a:extLst>
                </p:cNvPr>
                <p:cNvSpPr/>
                <p:nvPr/>
              </p:nvSpPr>
              <p:spPr>
                <a:xfrm>
                  <a:off x="96359" y="217502"/>
                  <a:ext cx="190195" cy="190195"/>
                </a:xfrm>
                <a:prstGeom prst="ellipse">
                  <a:avLst/>
                </a:prstGeom>
                <a:solidFill>
                  <a:srgbClr val="FF3300"/>
                </a:solidFill>
                <a:ln w="9525" cap="flat" cmpd="sng" algn="ctr">
                  <a:noFill/>
                  <a:prstDash val="solid"/>
                  <a:miter lim="800000"/>
                </a:ln>
                <a:effectLst/>
              </p:spPr>
              <p:txBody>
                <a:bodyPr rot="0" spcFirstLastPara="0" vert="horz" wrap="square" lIns="91440" tIns="0" rIns="91440" bIns="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111" name="グラフィックス 16" descr="コメント: 火 単色塗りつぶし">
                  <a:extLst>
                    <a:ext uri="{FF2B5EF4-FFF2-40B4-BE49-F238E27FC236}">
                      <a16:creationId xmlns:a16="http://schemas.microsoft.com/office/drawing/2014/main" id="{11CE83B2-EFC3-6AC5-4A47-5588957D35D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3022" y="122328"/>
                  <a:ext cx="447040" cy="447040"/>
                </a:xfrm>
                <a:prstGeom prst="rect">
                  <a:avLst/>
                </a:prstGeom>
              </p:spPr>
            </p:pic>
          </p:grpSp>
        </p:grpSp>
        <p:sp>
          <p:nvSpPr>
            <p:cNvPr id="75" name="テキスト ボックス 5">
              <a:extLst>
                <a:ext uri="{FF2B5EF4-FFF2-40B4-BE49-F238E27FC236}">
                  <a16:creationId xmlns:a16="http://schemas.microsoft.com/office/drawing/2014/main" id="{75085329-7742-10FE-F427-284242FAF24A}"/>
                </a:ext>
              </a:extLst>
            </p:cNvPr>
            <p:cNvSpPr txBox="1"/>
            <p:nvPr/>
          </p:nvSpPr>
          <p:spPr>
            <a:xfrm>
              <a:off x="3953323" y="4725713"/>
              <a:ext cx="1275641" cy="27030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主体性に火が着く</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6" name="テキスト ボックス 5">
              <a:extLst>
                <a:ext uri="{FF2B5EF4-FFF2-40B4-BE49-F238E27FC236}">
                  <a16:creationId xmlns:a16="http://schemas.microsoft.com/office/drawing/2014/main" id="{2BD67936-ED01-1CB0-1F12-A910FF8AC846}"/>
                </a:ext>
              </a:extLst>
            </p:cNvPr>
            <p:cNvSpPr txBox="1"/>
            <p:nvPr/>
          </p:nvSpPr>
          <p:spPr>
            <a:xfrm>
              <a:off x="5133141" y="3412478"/>
              <a:ext cx="904621" cy="31682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事業のタネ</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が生まれる</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77" name="グラフィックス 24" descr="対象の人々 単色塗りつぶし">
              <a:extLst>
                <a:ext uri="{FF2B5EF4-FFF2-40B4-BE49-F238E27FC236}">
                  <a16:creationId xmlns:a16="http://schemas.microsoft.com/office/drawing/2014/main" id="{D74B8961-43E6-F28A-22C4-999C74BC3B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77254" y="2897393"/>
              <a:ext cx="570799" cy="570844"/>
            </a:xfrm>
            <a:prstGeom prst="rect">
              <a:avLst/>
            </a:prstGeom>
          </p:spPr>
        </p:pic>
        <p:pic>
          <p:nvPicPr>
            <p:cNvPr id="78" name="グラフィックス 32" descr="コメント: いいね! 単色塗りつぶし">
              <a:extLst>
                <a:ext uri="{FF2B5EF4-FFF2-40B4-BE49-F238E27FC236}">
                  <a16:creationId xmlns:a16="http://schemas.microsoft.com/office/drawing/2014/main" id="{EAD6705D-4292-8630-4CEC-8A6DA409F29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485900" y="2251634"/>
              <a:ext cx="424131" cy="424164"/>
            </a:xfrm>
            <a:prstGeom prst="rect">
              <a:avLst/>
            </a:prstGeom>
          </p:spPr>
        </p:pic>
        <p:pic>
          <p:nvPicPr>
            <p:cNvPr id="79" name="グラフィックス 35" descr="チャットの吹き出し 枠線">
              <a:extLst>
                <a:ext uri="{FF2B5EF4-FFF2-40B4-BE49-F238E27FC236}">
                  <a16:creationId xmlns:a16="http://schemas.microsoft.com/office/drawing/2014/main" id="{4C922C94-8A59-75BE-955A-8D0FF1A212A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flipH="1">
              <a:off x="6978738" y="2267238"/>
              <a:ext cx="387204" cy="404444"/>
            </a:xfrm>
            <a:prstGeom prst="rect">
              <a:avLst/>
            </a:prstGeom>
          </p:spPr>
        </p:pic>
        <p:sp>
          <p:nvSpPr>
            <p:cNvPr id="80" name="正方形/長方形 79">
              <a:extLst>
                <a:ext uri="{FF2B5EF4-FFF2-40B4-BE49-F238E27FC236}">
                  <a16:creationId xmlns:a16="http://schemas.microsoft.com/office/drawing/2014/main" id="{BE073D3B-F189-EAFB-7DA8-E3B0FA5E9515}"/>
                </a:ext>
              </a:extLst>
            </p:cNvPr>
            <p:cNvSpPr/>
            <p:nvPr/>
          </p:nvSpPr>
          <p:spPr>
            <a:xfrm>
              <a:off x="7059607" y="2376402"/>
              <a:ext cx="224261" cy="138353"/>
            </a:xfrm>
            <a:prstGeom prst="rect">
              <a:avLst/>
            </a:prstGeom>
            <a:solidFill>
              <a:sysClr val="window" lastClr="FFFFFF"/>
            </a:solidFill>
            <a:ln w="9525" cap="flat" cmpd="sng" algn="ctr">
              <a:noFill/>
              <a:prstDash val="solid"/>
              <a:miter lim="800000"/>
            </a:ln>
            <a:effectLst/>
          </p:spPr>
          <p:txBody>
            <a:bodyPr rot="0" spcFirstLastPara="0" vert="horz" wrap="square" lIns="91440" tIns="0" rIns="91440" bIns="0" numCol="1" spcCol="0" rtlCol="0" fromWordArt="0" anchor="ctr" anchorCtr="0" forceAA="0" compatLnSpc="1">
              <a:prstTxWarp prst="textNoShape">
                <a:avLst/>
              </a:prstTxWarp>
              <a:noAutofit/>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81" name="グラフィックス 34" descr="元 単色塗りつぶし">
              <a:extLst>
                <a:ext uri="{FF2B5EF4-FFF2-40B4-BE49-F238E27FC236}">
                  <a16:creationId xmlns:a16="http://schemas.microsoft.com/office/drawing/2014/main" id="{002B49DE-C254-03A7-F496-634497318212}"/>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7094845" y="2366613"/>
              <a:ext cx="141811" cy="141822"/>
            </a:xfrm>
            <a:prstGeom prst="rect">
              <a:avLst/>
            </a:prstGeom>
          </p:spPr>
        </p:pic>
        <p:sp>
          <p:nvSpPr>
            <p:cNvPr id="82" name="テキスト ボックス 5">
              <a:extLst>
                <a:ext uri="{FF2B5EF4-FFF2-40B4-BE49-F238E27FC236}">
                  <a16:creationId xmlns:a16="http://schemas.microsoft.com/office/drawing/2014/main" id="{BE52475E-9F13-B41E-5608-39B4A954CF81}"/>
                </a:ext>
              </a:extLst>
            </p:cNvPr>
            <p:cNvSpPr txBox="1"/>
            <p:nvPr/>
          </p:nvSpPr>
          <p:spPr>
            <a:xfrm>
              <a:off x="2123516" y="1706289"/>
              <a:ext cx="2369164" cy="42909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457200" eaLnBrk="1" fontAlgn="auto" latinLnBrk="0" hangingPunct="1">
                <a:lnSpc>
                  <a:spcPts val="1200"/>
                </a:lnSpc>
                <a:spcBef>
                  <a:spcPts val="0"/>
                </a:spcBef>
                <a:spcAft>
                  <a:spcPts val="60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地域プラットフォームに</a:t>
              </a:r>
              <a:br>
                <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b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多様な世代が参画している</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p:txBody>
        </p:sp>
        <p:pic>
          <p:nvPicPr>
            <p:cNvPr id="83" name="グラフィックス 39" descr="花火 枠線">
              <a:extLst>
                <a:ext uri="{FF2B5EF4-FFF2-40B4-BE49-F238E27FC236}">
                  <a16:creationId xmlns:a16="http://schemas.microsoft.com/office/drawing/2014/main" id="{381F9C59-CB61-7549-A72F-C2A8428AAE1B}"/>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275652" y="1554758"/>
              <a:ext cx="265832" cy="316804"/>
            </a:xfrm>
            <a:prstGeom prst="rect">
              <a:avLst/>
            </a:prstGeom>
          </p:spPr>
        </p:pic>
        <p:pic>
          <p:nvPicPr>
            <p:cNvPr id="84" name="グラフィックス 38" descr="花火 単色塗りつぶし">
              <a:extLst>
                <a:ext uri="{FF2B5EF4-FFF2-40B4-BE49-F238E27FC236}">
                  <a16:creationId xmlns:a16="http://schemas.microsoft.com/office/drawing/2014/main" id="{E4C30034-4A47-6615-8DB8-EAE5E5A77F87}"/>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6687832" y="1696394"/>
              <a:ext cx="273337" cy="325750"/>
            </a:xfrm>
            <a:prstGeom prst="rect">
              <a:avLst/>
            </a:prstGeom>
          </p:spPr>
        </p:pic>
        <p:pic>
          <p:nvPicPr>
            <p:cNvPr id="85" name="グラフィックス 39" descr="花火 枠線">
              <a:extLst>
                <a:ext uri="{FF2B5EF4-FFF2-40B4-BE49-F238E27FC236}">
                  <a16:creationId xmlns:a16="http://schemas.microsoft.com/office/drawing/2014/main" id="{3D25AEF0-25FF-1543-6E0A-28526D592C60}"/>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6986587" y="1824060"/>
              <a:ext cx="198833" cy="236958"/>
            </a:xfrm>
            <a:prstGeom prst="rect">
              <a:avLst/>
            </a:prstGeom>
          </p:spPr>
        </p:pic>
        <p:pic>
          <p:nvPicPr>
            <p:cNvPr id="86" name="グラフィックス 38" descr="花火 単色塗りつぶし">
              <a:extLst>
                <a:ext uri="{FF2B5EF4-FFF2-40B4-BE49-F238E27FC236}">
                  <a16:creationId xmlns:a16="http://schemas.microsoft.com/office/drawing/2014/main" id="{301E8DDC-E78F-BF1C-E6CE-8F5C91E85250}"/>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7029897" y="1543105"/>
              <a:ext cx="204447" cy="243650"/>
            </a:xfrm>
            <a:prstGeom prst="rect">
              <a:avLst/>
            </a:prstGeom>
          </p:spPr>
        </p:pic>
        <p:pic>
          <p:nvPicPr>
            <p:cNvPr id="87" name="グラフィックス 21" descr="接続 単色塗りつぶし">
              <a:extLst>
                <a:ext uri="{FF2B5EF4-FFF2-40B4-BE49-F238E27FC236}">
                  <a16:creationId xmlns:a16="http://schemas.microsoft.com/office/drawing/2014/main" id="{E410B97C-4110-3971-54D3-0E49D506518E}"/>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1498661" y="1655339"/>
              <a:ext cx="603504" cy="603504"/>
            </a:xfrm>
            <a:prstGeom prst="rect">
              <a:avLst/>
            </a:prstGeom>
          </p:spPr>
        </p:pic>
        <p:pic>
          <p:nvPicPr>
            <p:cNvPr id="88" name="グラフィックス 23" descr="ソーシャル ネットワーク 単色塗りつぶし">
              <a:extLst>
                <a:ext uri="{FF2B5EF4-FFF2-40B4-BE49-F238E27FC236}">
                  <a16:creationId xmlns:a16="http://schemas.microsoft.com/office/drawing/2014/main" id="{C10D1301-B0EB-E339-3143-6A458A8DA36B}"/>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018831" y="1497850"/>
              <a:ext cx="452997" cy="453032"/>
            </a:xfrm>
            <a:prstGeom prst="rect">
              <a:avLst/>
            </a:prstGeom>
          </p:spPr>
        </p:pic>
        <p:pic>
          <p:nvPicPr>
            <p:cNvPr id="89" name="グラフィックス 9" descr="ユーザー 単色塗りつぶし">
              <a:extLst>
                <a:ext uri="{FF2B5EF4-FFF2-40B4-BE49-F238E27FC236}">
                  <a16:creationId xmlns:a16="http://schemas.microsoft.com/office/drawing/2014/main" id="{A645A8F6-69FB-CCA7-703B-1EB7AAF77B7A}"/>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1603766" y="1352806"/>
              <a:ext cx="338328" cy="338328"/>
            </a:xfrm>
            <a:prstGeom prst="rect">
              <a:avLst/>
            </a:prstGeom>
          </p:spPr>
        </p:pic>
        <p:cxnSp>
          <p:nvCxnSpPr>
            <p:cNvPr id="90" name="直線コネクタ 89">
              <a:extLst>
                <a:ext uri="{FF2B5EF4-FFF2-40B4-BE49-F238E27FC236}">
                  <a16:creationId xmlns:a16="http://schemas.microsoft.com/office/drawing/2014/main" id="{52E1AFFB-6375-4506-DEA9-D58036346913}"/>
                </a:ext>
              </a:extLst>
            </p:cNvPr>
            <p:cNvCxnSpPr>
              <a:cxnSpLocks/>
            </p:cNvCxnSpPr>
            <p:nvPr/>
          </p:nvCxnSpPr>
          <p:spPr>
            <a:xfrm>
              <a:off x="1882020" y="1598306"/>
              <a:ext cx="48491" cy="103909"/>
            </a:xfrm>
            <a:prstGeom prst="line">
              <a:avLst/>
            </a:prstGeom>
            <a:noFill/>
            <a:ln w="6350" cap="flat" cmpd="sng" algn="ctr">
              <a:solidFill>
                <a:sysClr val="windowText" lastClr="000000">
                  <a:lumMod val="75000"/>
                  <a:lumOff val="25000"/>
                </a:sysClr>
              </a:solidFill>
              <a:prstDash val="dash"/>
              <a:miter lim="800000"/>
            </a:ln>
            <a:effectLst/>
          </p:spPr>
        </p:cxnSp>
        <p:cxnSp>
          <p:nvCxnSpPr>
            <p:cNvPr id="91" name="直線コネクタ 90">
              <a:extLst>
                <a:ext uri="{FF2B5EF4-FFF2-40B4-BE49-F238E27FC236}">
                  <a16:creationId xmlns:a16="http://schemas.microsoft.com/office/drawing/2014/main" id="{E66A50EC-ACE2-A5D6-3832-9C189D224F0F}"/>
                </a:ext>
              </a:extLst>
            </p:cNvPr>
            <p:cNvCxnSpPr>
              <a:cxnSpLocks/>
            </p:cNvCxnSpPr>
            <p:nvPr/>
          </p:nvCxnSpPr>
          <p:spPr>
            <a:xfrm>
              <a:off x="1408429" y="1882321"/>
              <a:ext cx="123605" cy="7600"/>
            </a:xfrm>
            <a:prstGeom prst="line">
              <a:avLst/>
            </a:prstGeom>
            <a:noFill/>
            <a:ln w="6350" cap="flat" cmpd="sng" algn="ctr">
              <a:solidFill>
                <a:sysClr val="windowText" lastClr="000000">
                  <a:lumMod val="75000"/>
                  <a:lumOff val="25000"/>
                </a:sysClr>
              </a:solidFill>
              <a:prstDash val="dash"/>
              <a:miter lim="800000"/>
            </a:ln>
            <a:effectLst/>
          </p:spPr>
        </p:cxnSp>
        <p:cxnSp>
          <p:nvCxnSpPr>
            <p:cNvPr id="92" name="直線コネクタ 91">
              <a:extLst>
                <a:ext uri="{FF2B5EF4-FFF2-40B4-BE49-F238E27FC236}">
                  <a16:creationId xmlns:a16="http://schemas.microsoft.com/office/drawing/2014/main" id="{82BD3022-AB68-80B1-6091-F2DAA0852EAB}"/>
                </a:ext>
              </a:extLst>
            </p:cNvPr>
            <p:cNvCxnSpPr>
              <a:cxnSpLocks/>
            </p:cNvCxnSpPr>
            <p:nvPr/>
          </p:nvCxnSpPr>
          <p:spPr>
            <a:xfrm flipV="1">
              <a:off x="1431228" y="1577329"/>
              <a:ext cx="145804" cy="63756"/>
            </a:xfrm>
            <a:prstGeom prst="line">
              <a:avLst/>
            </a:prstGeom>
            <a:noFill/>
            <a:ln w="6350" cap="flat" cmpd="sng" algn="ctr">
              <a:solidFill>
                <a:sysClr val="windowText" lastClr="000000">
                  <a:lumMod val="75000"/>
                  <a:lumOff val="25000"/>
                </a:sysClr>
              </a:solidFill>
              <a:prstDash val="dash"/>
              <a:miter lim="800000"/>
            </a:ln>
            <a:effectLst/>
          </p:spPr>
        </p:cxnSp>
        <p:sp>
          <p:nvSpPr>
            <p:cNvPr id="93" name="テキスト ボックス 5">
              <a:extLst>
                <a:ext uri="{FF2B5EF4-FFF2-40B4-BE49-F238E27FC236}">
                  <a16:creationId xmlns:a16="http://schemas.microsoft.com/office/drawing/2014/main" id="{9C745F8F-F61D-1583-F1D7-134882145124}"/>
                </a:ext>
              </a:extLst>
            </p:cNvPr>
            <p:cNvSpPr txBox="1"/>
            <p:nvPr/>
          </p:nvSpPr>
          <p:spPr>
            <a:xfrm>
              <a:off x="1447038" y="2271557"/>
              <a:ext cx="2284116" cy="4393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457200" eaLnBrk="1" fontAlgn="auto" latinLnBrk="0" hangingPunct="1">
                <a:lnSpc>
                  <a:spcPts val="1200"/>
                </a:lnSpc>
                <a:spcBef>
                  <a:spcPts val="0"/>
                </a:spcBef>
                <a:spcAft>
                  <a:spcPts val="0"/>
                </a:spcAft>
                <a:buClrTx/>
                <a:buSzTx/>
                <a:buFontTx/>
                <a:buNone/>
                <a:tabLst/>
                <a:defRPr/>
              </a:pPr>
              <a:r>
                <a:rPr kumimoji="0" lang="ja-JP"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地域プラットフォームが</a:t>
              </a: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運営される</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 </a:t>
              </a:r>
              <a:r>
                <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 </a:t>
              </a: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活動・体制が強化される</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p:txBody>
        </p:sp>
        <p:sp>
          <p:nvSpPr>
            <p:cNvPr id="94" name="テキスト ボックス 5">
              <a:extLst>
                <a:ext uri="{FF2B5EF4-FFF2-40B4-BE49-F238E27FC236}">
                  <a16:creationId xmlns:a16="http://schemas.microsoft.com/office/drawing/2014/main" id="{4114500B-ED40-41E6-F9AD-FE9BAEC470C1}"/>
                </a:ext>
              </a:extLst>
            </p:cNvPr>
            <p:cNvSpPr txBox="1"/>
            <p:nvPr/>
          </p:nvSpPr>
          <p:spPr>
            <a:xfrm>
              <a:off x="3170881" y="3777849"/>
              <a:ext cx="1212088" cy="451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地域のビジョン</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algn="just" defTabSz="457200" eaLnBrk="1" fontAlgn="auto" latinLnBrk="0" hangingPunct="1">
                <a:lnSpc>
                  <a:spcPts val="12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ができる</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95" name="グラフィックス 17" descr="カスタマー レビュー 枠線">
              <a:extLst>
                <a:ext uri="{FF2B5EF4-FFF2-40B4-BE49-F238E27FC236}">
                  <a16:creationId xmlns:a16="http://schemas.microsoft.com/office/drawing/2014/main" id="{1FDA3BC4-CD87-6AA5-DAAC-5AEFE43DEB89}"/>
                </a:ext>
              </a:extLst>
            </p:cNvPr>
            <p:cNvPicPr>
              <a:picLocks noChangeAspect="1"/>
            </p:cNvPicPr>
            <p:nvPr/>
          </p:nvPicPr>
          <p:blipFill rotWithShape="1">
            <a:blip r:embed="rId29">
              <a:extLst>
                <a:ext uri="{96DAC541-7B7A-43D3-8B79-37D633B846F1}">
                  <asvg:svgBlip xmlns:asvg="http://schemas.microsoft.com/office/drawing/2016/SVG/main" r:embed="rId30"/>
                </a:ext>
              </a:extLst>
            </a:blip>
            <a:srcRect b="49243"/>
            <a:stretch/>
          </p:blipFill>
          <p:spPr bwMode="auto">
            <a:xfrm>
              <a:off x="2673567" y="3700279"/>
              <a:ext cx="560319" cy="284370"/>
            </a:xfrm>
            <a:prstGeom prst="rect">
              <a:avLst/>
            </a:prstGeom>
            <a:ln>
              <a:noFill/>
            </a:ln>
            <a:extLst>
              <a:ext uri="{53640926-AAD7-44D8-BBD7-CCE9431645EC}">
                <a14:shadowObscured xmlns:a14="http://schemas.microsoft.com/office/drawing/2010/main"/>
              </a:ext>
            </a:extLst>
          </p:spPr>
        </p:pic>
        <p:pic>
          <p:nvPicPr>
            <p:cNvPr id="96" name="グラフィックス 22" descr="会議 単色塗りつぶし">
              <a:extLst>
                <a:ext uri="{FF2B5EF4-FFF2-40B4-BE49-F238E27FC236}">
                  <a16:creationId xmlns:a16="http://schemas.microsoft.com/office/drawing/2014/main" id="{002363B9-2B5F-21B7-75A9-190B848206C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2730200" y="3872019"/>
              <a:ext cx="447054" cy="447089"/>
            </a:xfrm>
            <a:prstGeom prst="rect">
              <a:avLst/>
            </a:prstGeom>
          </p:spPr>
        </p:pic>
        <p:pic>
          <p:nvPicPr>
            <p:cNvPr id="97" name="グラフィックス 25" descr="グループでのブレーンストーミング 単色塗りつぶし">
              <a:extLst>
                <a:ext uri="{FF2B5EF4-FFF2-40B4-BE49-F238E27FC236}">
                  <a16:creationId xmlns:a16="http://schemas.microsoft.com/office/drawing/2014/main" id="{3FAB3232-820B-E90E-BE5D-1D798CDC2D10}"/>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5883046" y="3366563"/>
              <a:ext cx="617978" cy="618086"/>
            </a:xfrm>
            <a:prstGeom prst="rect">
              <a:avLst/>
            </a:prstGeom>
          </p:spPr>
        </p:pic>
        <p:pic>
          <p:nvPicPr>
            <p:cNvPr id="98" name="グラフィックス 25" descr="グループでのブレーンストーミング 単色塗りつぶし">
              <a:extLst>
                <a:ext uri="{FF2B5EF4-FFF2-40B4-BE49-F238E27FC236}">
                  <a16:creationId xmlns:a16="http://schemas.microsoft.com/office/drawing/2014/main" id="{C2A9CD6D-EA57-88B6-47FD-C87EC07F7651}"/>
                </a:ext>
              </a:extLst>
            </p:cNvPr>
            <p:cNvPicPr>
              <a:picLocks noChangeAspect="1"/>
            </p:cNvPicPr>
            <p:nvPr/>
          </p:nvPicPr>
          <p:blipFill rotWithShape="1">
            <a:blip r:embed="rId33">
              <a:extLst>
                <a:ext uri="{96DAC541-7B7A-43D3-8B79-37D633B846F1}">
                  <asvg:svgBlip xmlns:asvg="http://schemas.microsoft.com/office/drawing/2016/SVG/main" r:embed="rId34"/>
                </a:ext>
              </a:extLst>
            </a:blip>
            <a:srcRect t="46102"/>
            <a:stretch/>
          </p:blipFill>
          <p:spPr>
            <a:xfrm>
              <a:off x="6617112" y="2620699"/>
              <a:ext cx="617978" cy="333138"/>
            </a:xfrm>
            <a:prstGeom prst="rect">
              <a:avLst/>
            </a:prstGeom>
          </p:spPr>
        </p:pic>
        <p:sp>
          <p:nvSpPr>
            <p:cNvPr id="99" name="正方形/長方形 98">
              <a:extLst>
                <a:ext uri="{FF2B5EF4-FFF2-40B4-BE49-F238E27FC236}">
                  <a16:creationId xmlns:a16="http://schemas.microsoft.com/office/drawing/2014/main" id="{9316ABBD-2668-EA13-2FC5-0E491BDE6A5E}"/>
                </a:ext>
              </a:extLst>
            </p:cNvPr>
            <p:cNvSpPr/>
            <p:nvPr/>
          </p:nvSpPr>
          <p:spPr>
            <a:xfrm>
              <a:off x="7133177" y="2590002"/>
              <a:ext cx="109406" cy="52324"/>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0" name="テキスト ボックス 5">
              <a:extLst>
                <a:ext uri="{FF2B5EF4-FFF2-40B4-BE49-F238E27FC236}">
                  <a16:creationId xmlns:a16="http://schemas.microsoft.com/office/drawing/2014/main" id="{28B52A4C-BEC0-452A-DED7-0A34A460EA31}"/>
                </a:ext>
              </a:extLst>
            </p:cNvPr>
            <p:cNvSpPr txBox="1"/>
            <p:nvPr/>
          </p:nvSpPr>
          <p:spPr>
            <a:xfrm>
              <a:off x="1963359" y="2740407"/>
              <a:ext cx="2157272" cy="42909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457200" eaLnBrk="1" fontAlgn="auto" latinLnBrk="0" hangingPunct="1">
                <a:lnSpc>
                  <a:spcPts val="1200"/>
                </a:lnSpc>
                <a:spcBef>
                  <a:spcPts val="0"/>
                </a:spcBef>
                <a:spcAft>
                  <a:spcPts val="600"/>
                </a:spcAft>
                <a:buClrTx/>
                <a:buSzTx/>
                <a:buFontTx/>
                <a:buNone/>
                <a:tabLst/>
                <a:defRPr/>
              </a:pP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他のプラットフォーム</a:t>
              </a:r>
              <a:br>
                <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br>
              <a:r>
                <a:rPr kumimoji="0" lang="ja-JP" altLang="en-US"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とつながる</a:t>
              </a:r>
              <a:endParaRPr kumimoji="0" lang="en-US" altLang="ja-JP" sz="1000" b="1" i="0" u="none" strike="noStrike" kern="100" cap="none" spc="0" normalizeH="0" baseline="0" noProof="0" dirty="0">
                <a:ln>
                  <a:noFill/>
                </a:ln>
                <a:solidFill>
                  <a:srgbClr val="0F6FC6"/>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p:txBody>
        </p:sp>
        <p:sp>
          <p:nvSpPr>
            <p:cNvPr id="101" name="テキスト ボックス 5">
              <a:extLst>
                <a:ext uri="{FF2B5EF4-FFF2-40B4-BE49-F238E27FC236}">
                  <a16:creationId xmlns:a16="http://schemas.microsoft.com/office/drawing/2014/main" id="{EFB719E6-D8AC-8F71-D361-9209E24B5023}"/>
                </a:ext>
              </a:extLst>
            </p:cNvPr>
            <p:cNvSpPr txBox="1"/>
            <p:nvPr/>
          </p:nvSpPr>
          <p:spPr>
            <a:xfrm>
              <a:off x="2166014" y="928871"/>
              <a:ext cx="1890732" cy="28416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eaLnBrk="1" fontAlgn="auto" latinLnBrk="0" hangingPunct="1">
                <a:lnSpc>
                  <a:spcPts val="1200"/>
                </a:lnSpc>
                <a:spcBef>
                  <a:spcPts val="0"/>
                </a:spcBef>
                <a:spcAft>
                  <a:spcPts val="300"/>
                </a:spcAft>
                <a:buClrTx/>
                <a:buSzTx/>
                <a:buFontTx/>
                <a:buNone/>
                <a:tabLst/>
                <a:defRPr/>
              </a:pPr>
              <a:r>
                <a:rPr kumimoji="0" lang="en-US" altLang="ja-JP" sz="1000" b="1" i="0" u="none" strike="noStrike" kern="100" cap="none" spc="0" normalizeH="0" baseline="0" noProof="0" dirty="0">
                  <a:ln>
                    <a:noFill/>
                  </a:ln>
                  <a:solidFill>
                    <a:prstClr val="black"/>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a:t>
              </a:r>
              <a:r>
                <a:rPr kumimoji="0" lang="ja-JP" altLang="en-US" sz="1000" b="1" i="0" u="none" strike="noStrike" kern="100" cap="none" spc="0" normalizeH="0" baseline="0" noProof="0" dirty="0">
                  <a:ln>
                    <a:noFill/>
                  </a:ln>
                  <a:solidFill>
                    <a:prstClr val="black"/>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プラットフォームづくり</a:t>
              </a:r>
              <a:r>
                <a:rPr kumimoji="0" lang="en-US" altLang="ja-JP" sz="1000" b="1" i="0" u="none" strike="noStrike" kern="100" cap="none" spc="0" normalizeH="0" baseline="0" noProof="0" dirty="0">
                  <a:ln>
                    <a:noFill/>
                  </a:ln>
                  <a:solidFill>
                    <a:prstClr val="black"/>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02" name="テキスト ボックス 5">
              <a:extLst>
                <a:ext uri="{FF2B5EF4-FFF2-40B4-BE49-F238E27FC236}">
                  <a16:creationId xmlns:a16="http://schemas.microsoft.com/office/drawing/2014/main" id="{40E60FC0-7DA8-BA57-E304-CABEB618F459}"/>
                </a:ext>
              </a:extLst>
            </p:cNvPr>
            <p:cNvSpPr txBox="1"/>
            <p:nvPr/>
          </p:nvSpPr>
          <p:spPr>
            <a:xfrm>
              <a:off x="5001779" y="928871"/>
              <a:ext cx="2018172" cy="2351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eaLnBrk="1" fontAlgn="auto" latinLnBrk="0" hangingPunct="1">
                <a:lnSpc>
                  <a:spcPts val="1200"/>
                </a:lnSpc>
                <a:spcBef>
                  <a:spcPts val="0"/>
                </a:spcBef>
                <a:spcAft>
                  <a:spcPts val="300"/>
                </a:spcAft>
                <a:buClrTx/>
                <a:buSzTx/>
                <a:buFontTx/>
                <a:buNone/>
                <a:tabLst/>
                <a:defRPr/>
              </a:pPr>
              <a:r>
                <a:rPr kumimoji="0" lang="en-US" altLang="ja-JP" sz="1000" b="1" i="0" u="none" strike="noStrike" kern="100" cap="none" spc="0" normalizeH="0" baseline="0" noProof="0" dirty="0">
                  <a:ln>
                    <a:noFill/>
                  </a:ln>
                  <a:solidFill>
                    <a:prstClr val="black"/>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a:t>
              </a:r>
              <a:r>
                <a:rPr kumimoji="0" lang="ja-JP" altLang="en-US" sz="1000" b="1" i="0" u="none" strike="noStrike" kern="100" cap="none" spc="0" normalizeH="0" baseline="0" noProof="0" dirty="0">
                  <a:ln>
                    <a:noFill/>
                  </a:ln>
                  <a:solidFill>
                    <a:prstClr val="black"/>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事業創出</a:t>
              </a:r>
              <a:r>
                <a:rPr kumimoji="0" lang="en-US" altLang="ja-JP" sz="1000" b="1" i="0" u="none" strike="noStrike" kern="100" cap="none" spc="0" normalizeH="0" baseline="0" noProof="0" dirty="0">
                  <a:ln>
                    <a:noFill/>
                  </a:ln>
                  <a:solidFill>
                    <a:prstClr val="black"/>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a:t>
              </a:r>
              <a:endParaRPr kumimoji="0" lang="ja-JP" altLang="en-US" sz="1100" b="0" i="0" u="none" strike="noStrike" kern="1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03" name="テキスト ボックス 5">
              <a:extLst>
                <a:ext uri="{FF2B5EF4-FFF2-40B4-BE49-F238E27FC236}">
                  <a16:creationId xmlns:a16="http://schemas.microsoft.com/office/drawing/2014/main" id="{797B2CB1-204F-E7D5-7226-0963B3AB2A6B}"/>
                </a:ext>
              </a:extLst>
            </p:cNvPr>
            <p:cNvSpPr txBox="1"/>
            <p:nvPr/>
          </p:nvSpPr>
          <p:spPr>
            <a:xfrm>
              <a:off x="3801655" y="928871"/>
              <a:ext cx="1890732" cy="28416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eaLnBrk="1" fontAlgn="auto" latinLnBrk="0" hangingPunct="1">
                <a:lnSpc>
                  <a:spcPts val="1200"/>
                </a:lnSpc>
                <a:spcBef>
                  <a:spcPts val="0"/>
                </a:spcBef>
                <a:spcAft>
                  <a:spcPts val="300"/>
                </a:spcAft>
                <a:buClrTx/>
                <a:buSzTx/>
                <a:buFontTx/>
                <a:buNone/>
                <a:tabLst/>
                <a:defRPr/>
              </a:pPr>
              <a:r>
                <a:rPr kumimoji="0" lang="ja-JP" altLang="en-US" sz="1000" b="1" i="0" u="none" strike="noStrike" kern="100" cap="none" spc="0" normalizeH="0" baseline="0" noProof="0" dirty="0">
                  <a:ln>
                    <a:noFill/>
                  </a:ln>
                  <a:solidFill>
                    <a:prstClr val="white">
                      <a:lumMod val="50000"/>
                    </a:prst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 両輪として発展 </a:t>
              </a:r>
              <a:endParaRPr kumimoji="0" lang="ja-JP" altLang="en-US" sz="1100" b="0" i="0" u="none" strike="noStrike" kern="1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104" name="直線矢印コネクタ 103">
              <a:extLst>
                <a:ext uri="{FF2B5EF4-FFF2-40B4-BE49-F238E27FC236}">
                  <a16:creationId xmlns:a16="http://schemas.microsoft.com/office/drawing/2014/main" id="{813B71DE-CBC8-A094-09C7-14BA09D358B9}"/>
                </a:ext>
              </a:extLst>
            </p:cNvPr>
            <p:cNvCxnSpPr>
              <a:cxnSpLocks/>
            </p:cNvCxnSpPr>
            <p:nvPr/>
          </p:nvCxnSpPr>
          <p:spPr>
            <a:xfrm flipH="1">
              <a:off x="4064091" y="1060346"/>
              <a:ext cx="169682" cy="0"/>
            </a:xfrm>
            <a:prstGeom prst="straightConnector1">
              <a:avLst/>
            </a:prstGeom>
            <a:noFill/>
            <a:ln w="28575" cap="flat" cmpd="sng" algn="ctr">
              <a:solidFill>
                <a:sysClr val="window" lastClr="FFFFFF">
                  <a:lumMod val="50000"/>
                </a:sysClr>
              </a:solidFill>
              <a:prstDash val="solid"/>
              <a:miter lim="800000"/>
              <a:tailEnd type="triangle" w="lg" len="med"/>
            </a:ln>
            <a:effectLst/>
          </p:spPr>
        </p:cxnSp>
        <p:cxnSp>
          <p:nvCxnSpPr>
            <p:cNvPr id="105" name="直線矢印コネクタ 104">
              <a:extLst>
                <a:ext uri="{FF2B5EF4-FFF2-40B4-BE49-F238E27FC236}">
                  <a16:creationId xmlns:a16="http://schemas.microsoft.com/office/drawing/2014/main" id="{18B5F6E9-5ABD-32D3-2244-873FD48924D6}"/>
                </a:ext>
              </a:extLst>
            </p:cNvPr>
            <p:cNvCxnSpPr>
              <a:cxnSpLocks/>
            </p:cNvCxnSpPr>
            <p:nvPr/>
          </p:nvCxnSpPr>
          <p:spPr>
            <a:xfrm>
              <a:off x="5281723" y="1060346"/>
              <a:ext cx="169682" cy="0"/>
            </a:xfrm>
            <a:prstGeom prst="straightConnector1">
              <a:avLst/>
            </a:prstGeom>
            <a:noFill/>
            <a:ln w="28575" cap="flat" cmpd="sng" algn="ctr">
              <a:solidFill>
                <a:sysClr val="window" lastClr="FFFFFF">
                  <a:lumMod val="50000"/>
                </a:sysClr>
              </a:solidFill>
              <a:prstDash val="solid"/>
              <a:miter lim="800000"/>
              <a:tailEnd type="triangle" w="lg" len="med"/>
            </a:ln>
            <a:effectLst/>
          </p:spPr>
        </p:cxnSp>
        <p:sp>
          <p:nvSpPr>
            <p:cNvPr id="106" name="環状矢印 7">
              <a:extLst>
                <a:ext uri="{FF2B5EF4-FFF2-40B4-BE49-F238E27FC236}">
                  <a16:creationId xmlns:a16="http://schemas.microsoft.com/office/drawing/2014/main" id="{E432DBE0-6933-BA79-CFA5-26961F245AE8}"/>
                </a:ext>
              </a:extLst>
            </p:cNvPr>
            <p:cNvSpPr>
              <a:spLocks noChangeAspect="1"/>
            </p:cNvSpPr>
            <p:nvPr/>
          </p:nvSpPr>
          <p:spPr>
            <a:xfrm rot="16800000" flipH="1">
              <a:off x="3813044" y="2317397"/>
              <a:ext cx="1421053" cy="1421053"/>
            </a:xfrm>
            <a:prstGeom prst="circularArrow">
              <a:avLst>
                <a:gd name="adj1" fmla="val 7719"/>
                <a:gd name="adj2" fmla="val 1142319"/>
                <a:gd name="adj3" fmla="val 20457683"/>
                <a:gd name="adj4" fmla="val 2130270"/>
                <a:gd name="adj5" fmla="val 12339"/>
              </a:avLst>
            </a:prstGeom>
            <a:solidFill>
              <a:srgbClr val="ED7D31">
                <a:lumMod val="60000"/>
                <a:lumOff val="4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262626"/>
                </a:solidFill>
                <a:effectLst/>
                <a:uLnTx/>
                <a:uFillTx/>
                <a:latin typeface="Calibri" panose="020F0502020204030204"/>
              </a:endParaRPr>
            </a:p>
          </p:txBody>
        </p:sp>
        <p:sp>
          <p:nvSpPr>
            <p:cNvPr id="107" name="テキスト ボックス 5">
              <a:extLst>
                <a:ext uri="{FF2B5EF4-FFF2-40B4-BE49-F238E27FC236}">
                  <a16:creationId xmlns:a16="http://schemas.microsoft.com/office/drawing/2014/main" id="{860E7C33-0E54-6670-6491-A509B849D127}"/>
                </a:ext>
              </a:extLst>
            </p:cNvPr>
            <p:cNvSpPr txBox="1"/>
            <p:nvPr/>
          </p:nvSpPr>
          <p:spPr>
            <a:xfrm>
              <a:off x="3536857" y="2124001"/>
              <a:ext cx="1973421" cy="87077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457200" eaLnBrk="1" fontAlgn="auto" latinLnBrk="0" hangingPunct="1">
                <a:lnSpc>
                  <a:spcPts val="1200"/>
                </a:lnSpc>
                <a:spcBef>
                  <a:spcPts val="0"/>
                </a:spcBef>
                <a:spcAft>
                  <a:spcPts val="400"/>
                </a:spcAft>
                <a:buClrTx/>
                <a:buSzTx/>
                <a:buFontTx/>
                <a:buNone/>
                <a:tabLst/>
                <a:defRPr/>
              </a:pP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対話と協働による</a:t>
              </a:r>
              <a:br>
                <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b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気付き・学び</a:t>
              </a:r>
              <a:endPar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algn="ctr" defTabSz="457200" eaLnBrk="1" fontAlgn="auto" latinLnBrk="0" hangingPunct="1">
                <a:lnSpc>
                  <a:spcPts val="1200"/>
                </a:lnSpc>
                <a:spcBef>
                  <a:spcPts val="0"/>
                </a:spcBef>
                <a:spcAft>
                  <a:spcPts val="400"/>
                </a:spcAft>
                <a:buClrTx/>
                <a:buSzTx/>
                <a:buFontTx/>
                <a:buNone/>
                <a:tabLst/>
                <a:defRPr/>
              </a:pP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行ったり来たり</a:t>
              </a:r>
              <a:endPar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algn="ctr" defTabSz="457200" eaLnBrk="1" fontAlgn="auto" latinLnBrk="0" hangingPunct="1">
                <a:lnSpc>
                  <a:spcPts val="1200"/>
                </a:lnSpc>
                <a:spcBef>
                  <a:spcPts val="0"/>
                </a:spcBef>
                <a:spcAft>
                  <a:spcPts val="400"/>
                </a:spcAft>
                <a:buClrTx/>
                <a:buSzTx/>
                <a:buFontTx/>
                <a:buNone/>
                <a:tabLst/>
                <a:defRPr/>
              </a:pP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どこから始まるか</a:t>
              </a:r>
              <a:br>
                <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b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正解はない</a:t>
              </a:r>
              <a:endPar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a:p>
              <a:pPr marL="0" marR="0" lvl="0" indent="0" algn="ctr" defTabSz="457200" eaLnBrk="1" fontAlgn="auto" latinLnBrk="0" hangingPunct="1">
                <a:lnSpc>
                  <a:spcPts val="1200"/>
                </a:lnSpc>
                <a:spcBef>
                  <a:spcPts val="0"/>
                </a:spcBef>
                <a:spcAft>
                  <a:spcPts val="400"/>
                </a:spcAft>
                <a:buClrTx/>
                <a:buSzTx/>
                <a:buFontTx/>
                <a:buNone/>
                <a:tabLst/>
                <a:defRPr/>
              </a:pP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変化を受け入れ</a:t>
              </a:r>
              <a:br>
                <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br>
              <a:r>
                <a:rPr kumimoji="0" lang="ja-JP" altLang="en-US"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rPr>
                <a:t>プロセス重視で楽しむ</a:t>
              </a:r>
              <a:endParaRPr kumimoji="0" lang="en-US" altLang="ja-JP" sz="1000" b="1" i="0" u="none" strike="noStrike" kern="100" cap="none" spc="0" normalizeH="0" baseline="0" noProof="0" dirty="0">
                <a:ln>
                  <a:noFill/>
                </a:ln>
                <a:solidFill>
                  <a:srgbClr val="ED7D31">
                    <a:lumMod val="75000"/>
                  </a:srgbClr>
                </a:solidFill>
                <a:effectLst/>
                <a:uLnTx/>
                <a:uFillTx/>
                <a:latin typeface="ＭＳ 明朝" panose="02020609040205080304" pitchFamily="17" charset="-128"/>
                <a:ea typeface="BIZ UDゴシック" panose="020B0400000000000000" pitchFamily="49" charset="-128"/>
                <a:cs typeface="Times New Roman" panose="02020603050405020304" pitchFamily="18" charset="0"/>
              </a:endParaRPr>
            </a:p>
          </p:txBody>
        </p:sp>
      </p:grpSp>
    </p:spTree>
    <p:extLst>
      <p:ext uri="{BB962C8B-B14F-4D97-AF65-F5344CB8AC3E}">
        <p14:creationId xmlns:p14="http://schemas.microsoft.com/office/powerpoint/2010/main" val="345631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D4B58326-F568-2F89-D785-24DBC04E2C5D}"/>
              </a:ext>
            </a:extLst>
          </p:cNvPr>
          <p:cNvSpPr/>
          <p:nvPr/>
        </p:nvSpPr>
        <p:spPr>
          <a:xfrm>
            <a:off x="10633" y="7606"/>
            <a:ext cx="9144000" cy="646434"/>
          </a:xfrm>
          <a:prstGeom prst="rect">
            <a:avLst/>
          </a:prstGeom>
          <a:solidFill>
            <a:srgbClr val="C9FBE7"/>
          </a:solidFill>
          <a:ln w="19050" cap="flat" cmpd="sng" algn="ctr">
            <a:solidFill>
              <a:srgbClr val="C9FBE7"/>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タイトル 1">
            <a:extLst>
              <a:ext uri="{FF2B5EF4-FFF2-40B4-BE49-F238E27FC236}">
                <a16:creationId xmlns:a16="http://schemas.microsoft.com/office/drawing/2014/main" id="{6BD347CD-77F4-61FF-6AB1-8FD74D1FFBA0}"/>
              </a:ext>
            </a:extLst>
          </p:cNvPr>
          <p:cNvSpPr txBox="1">
            <a:spLocks/>
          </p:cNvSpPr>
          <p:nvPr/>
        </p:nvSpPr>
        <p:spPr bwMode="auto">
          <a:xfrm>
            <a:off x="0" y="122061"/>
            <a:ext cx="9133367" cy="444191"/>
          </a:xfrm>
          <a:prstGeom prst="rect">
            <a:avLst/>
          </a:prstGeom>
          <a:noFill/>
          <a:ln>
            <a:noFill/>
          </a:ln>
        </p:spPr>
        <p:txBody>
          <a:bodyPr lIns="65242" tIns="32621" rIns="65242" bIns="32621"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lvl="0" algn="ctr">
              <a:spcBef>
                <a:spcPct val="0"/>
              </a:spcBef>
              <a:buNone/>
              <a:defRPr/>
            </a:pPr>
            <a:r>
              <a:rPr lang="ja-JP" altLang="en-US" sz="2000" b="1" kern="0" dirty="0">
                <a:latin typeface="游ゴシック" panose="020B0400000000000000" pitchFamily="50" charset="-128"/>
                <a:ea typeface="游ゴシック" panose="020B0400000000000000" pitchFamily="50" charset="-128"/>
              </a:rPr>
              <a:t>参考：地域循環共生圏づくりのプロセス②</a:t>
            </a:r>
            <a:endParaRPr lang="en-US" altLang="ja-JP" sz="2000" b="1" kern="0" dirty="0">
              <a:latin typeface="游ゴシック" panose="020B0400000000000000" pitchFamily="50" charset="-128"/>
              <a:ea typeface="游ゴシック" panose="020B0400000000000000" pitchFamily="50" charset="-128"/>
            </a:endParaRPr>
          </a:p>
          <a:p>
            <a:pPr lvl="0" algn="ctr">
              <a:spcBef>
                <a:spcPct val="0"/>
              </a:spcBef>
              <a:buNone/>
              <a:defRPr/>
            </a:pPr>
            <a:r>
              <a:rPr kumimoji="1" lang="ja-JP" altLang="en-US" sz="2000"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rPr>
              <a:t>アクションモデル </a:t>
            </a:r>
            <a:r>
              <a:rPr lang="en-US" altLang="ja-JP" sz="2000" b="1" kern="0" dirty="0">
                <a:latin typeface="游ゴシック" panose="020B0400000000000000" pitchFamily="50" charset="-128"/>
                <a:ea typeface="游ゴシック" panose="020B0400000000000000" pitchFamily="50" charset="-128"/>
              </a:rPr>
              <a:t>Ver.2</a:t>
            </a:r>
            <a:endParaRPr kumimoji="1" lang="en-US" altLang="ja-JP" sz="2000"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D2B631F7-6E32-6A76-EE76-22664C013944}"/>
              </a:ext>
            </a:extLst>
          </p:cNvPr>
          <p:cNvSpPr/>
          <p:nvPr/>
        </p:nvSpPr>
        <p:spPr>
          <a:xfrm>
            <a:off x="7452320" y="-1"/>
            <a:ext cx="1704022" cy="680708"/>
          </a:xfrm>
          <a:prstGeom prst="rect">
            <a:avLst/>
          </a:prstGeom>
          <a:solidFill>
            <a:srgbClr val="FFFF00"/>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rPr>
              <a:t>当日説明資料からは削除予定</a:t>
            </a:r>
            <a:endParaRPr kumimoji="1" lang="en-US" altLang="ja-JP"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grpSp>
        <p:nvGrpSpPr>
          <p:cNvPr id="19" name="グループ化 18">
            <a:extLst>
              <a:ext uri="{FF2B5EF4-FFF2-40B4-BE49-F238E27FC236}">
                <a16:creationId xmlns:a16="http://schemas.microsoft.com/office/drawing/2014/main" id="{35B6E73E-0E5D-DC0D-D9DB-2ACBF165A5D0}"/>
              </a:ext>
            </a:extLst>
          </p:cNvPr>
          <p:cNvGrpSpPr>
            <a:grpSpLocks noChangeAspect="1"/>
          </p:cNvGrpSpPr>
          <p:nvPr/>
        </p:nvGrpSpPr>
        <p:grpSpPr>
          <a:xfrm>
            <a:off x="1386130" y="952152"/>
            <a:ext cx="6426230" cy="5645200"/>
            <a:chOff x="5471096" y="429361"/>
            <a:chExt cx="6303219" cy="6084723"/>
          </a:xfrm>
        </p:grpSpPr>
        <p:sp>
          <p:nvSpPr>
            <p:cNvPr id="20" name="フリーフォーム: 図形 19">
              <a:extLst>
                <a:ext uri="{FF2B5EF4-FFF2-40B4-BE49-F238E27FC236}">
                  <a16:creationId xmlns:a16="http://schemas.microsoft.com/office/drawing/2014/main" id="{BCD45C42-26E5-F35E-646D-0D27B4B6385C}"/>
                </a:ext>
              </a:extLst>
            </p:cNvPr>
            <p:cNvSpPr/>
            <p:nvPr/>
          </p:nvSpPr>
          <p:spPr>
            <a:xfrm>
              <a:off x="9935347" y="2051095"/>
              <a:ext cx="1838968" cy="1838968"/>
            </a:xfrm>
            <a:custGeom>
              <a:avLst/>
              <a:gdLst>
                <a:gd name="connsiteX0" fmla="*/ 0 w 1838968"/>
                <a:gd name="connsiteY0" fmla="*/ 919484 h 1838968"/>
                <a:gd name="connsiteX1" fmla="*/ 919484 w 1838968"/>
                <a:gd name="connsiteY1" fmla="*/ 0 h 1838968"/>
                <a:gd name="connsiteX2" fmla="*/ 1838968 w 1838968"/>
                <a:gd name="connsiteY2" fmla="*/ 919484 h 1838968"/>
                <a:gd name="connsiteX3" fmla="*/ 919484 w 1838968"/>
                <a:gd name="connsiteY3" fmla="*/ 1838968 h 1838968"/>
                <a:gd name="connsiteX4" fmla="*/ 0 w 1838968"/>
                <a:gd name="connsiteY4" fmla="*/ 919484 h 1838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968" h="1838968">
                  <a:moveTo>
                    <a:pt x="0" y="919484"/>
                  </a:moveTo>
                  <a:cubicBezTo>
                    <a:pt x="0" y="411667"/>
                    <a:pt x="411667" y="0"/>
                    <a:pt x="919484" y="0"/>
                  </a:cubicBezTo>
                  <a:cubicBezTo>
                    <a:pt x="1427301" y="0"/>
                    <a:pt x="1838968" y="411667"/>
                    <a:pt x="1838968" y="919484"/>
                  </a:cubicBezTo>
                  <a:cubicBezTo>
                    <a:pt x="1838968" y="1427301"/>
                    <a:pt x="1427301" y="1838968"/>
                    <a:pt x="919484" y="1838968"/>
                  </a:cubicBezTo>
                  <a:cubicBezTo>
                    <a:pt x="411667" y="1838968"/>
                    <a:pt x="0" y="1427301"/>
                    <a:pt x="0" y="919484"/>
                  </a:cubicBezTo>
                  <a:close/>
                </a:path>
              </a:pathLst>
            </a:custGeom>
            <a:solidFill>
              <a:srgbClr val="94F319"/>
            </a:solidFill>
            <a:ln>
              <a:solidFill>
                <a:srgbClr val="94F319"/>
              </a:solidFill>
            </a:ln>
          </p:spPr>
          <p:style>
            <a:lnRef idx="2">
              <a:schemeClr val="lt1">
                <a:hueOff val="0"/>
                <a:satOff val="0"/>
                <a:lumOff val="0"/>
                <a:alphaOff val="0"/>
              </a:schemeClr>
            </a:lnRef>
            <a:fillRef idx="1">
              <a:schemeClr val="accent4">
                <a:hueOff val="2450223"/>
                <a:satOff val="-10194"/>
                <a:lumOff val="2402"/>
                <a:alphaOff val="0"/>
              </a:schemeClr>
            </a:fillRef>
            <a:effectRef idx="0">
              <a:schemeClr val="accent4">
                <a:hueOff val="2450223"/>
                <a:satOff val="-10194"/>
                <a:lumOff val="2402"/>
                <a:alphaOff val="0"/>
              </a:schemeClr>
            </a:effectRef>
            <a:fontRef idx="minor">
              <a:schemeClr val="lt1"/>
            </a:fontRef>
          </p:style>
          <p:txBody>
            <a:bodyPr spcFirstLastPara="0" vert="horz" wrap="square" lIns="295981" tIns="295981" rIns="295981" bIns="295981" numCol="1" spcCol="1270" anchor="ctr" anchorCtr="0">
              <a:noAutofit/>
            </a:bodyPr>
            <a:lstStyle/>
            <a:p>
              <a:pPr algn="ctr" defTabSz="933450">
                <a:lnSpc>
                  <a:spcPct val="90000"/>
                </a:lnSpc>
                <a:spcBef>
                  <a:spcPct val="0"/>
                </a:spcBef>
                <a:spcAft>
                  <a:spcPct val="35000"/>
                </a:spcAft>
              </a:pPr>
              <a:r>
                <a:rPr lang="ja-JP" altLang="en-US" sz="2400" b="1" dirty="0"/>
                <a:t>体制を</a:t>
              </a:r>
              <a:br>
                <a:rPr lang="en-US" altLang="ja-JP" sz="2400" b="1" dirty="0"/>
              </a:br>
              <a:r>
                <a:rPr lang="ja-JP" altLang="en-US" sz="2400" b="1" dirty="0"/>
                <a:t>整える</a:t>
              </a:r>
            </a:p>
          </p:txBody>
        </p:sp>
        <p:sp>
          <p:nvSpPr>
            <p:cNvPr id="21" name="フリーフォーム: 図形 20">
              <a:extLst>
                <a:ext uri="{FF2B5EF4-FFF2-40B4-BE49-F238E27FC236}">
                  <a16:creationId xmlns:a16="http://schemas.microsoft.com/office/drawing/2014/main" id="{42CD54DB-43DF-31E2-B6B0-6E0C864A4199}"/>
                </a:ext>
              </a:extLst>
            </p:cNvPr>
            <p:cNvSpPr/>
            <p:nvPr/>
          </p:nvSpPr>
          <p:spPr>
            <a:xfrm>
              <a:off x="7703221" y="429361"/>
              <a:ext cx="1838968" cy="1838968"/>
            </a:xfrm>
            <a:custGeom>
              <a:avLst/>
              <a:gdLst>
                <a:gd name="connsiteX0" fmla="*/ 0 w 1838968"/>
                <a:gd name="connsiteY0" fmla="*/ 919484 h 1838968"/>
                <a:gd name="connsiteX1" fmla="*/ 919484 w 1838968"/>
                <a:gd name="connsiteY1" fmla="*/ 0 h 1838968"/>
                <a:gd name="connsiteX2" fmla="*/ 1838968 w 1838968"/>
                <a:gd name="connsiteY2" fmla="*/ 919484 h 1838968"/>
                <a:gd name="connsiteX3" fmla="*/ 919484 w 1838968"/>
                <a:gd name="connsiteY3" fmla="*/ 1838968 h 1838968"/>
                <a:gd name="connsiteX4" fmla="*/ 0 w 1838968"/>
                <a:gd name="connsiteY4" fmla="*/ 919484 h 1838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968" h="1838968">
                  <a:moveTo>
                    <a:pt x="0" y="919484"/>
                  </a:moveTo>
                  <a:cubicBezTo>
                    <a:pt x="0" y="411667"/>
                    <a:pt x="411667" y="0"/>
                    <a:pt x="919484" y="0"/>
                  </a:cubicBezTo>
                  <a:cubicBezTo>
                    <a:pt x="1427301" y="0"/>
                    <a:pt x="1838968" y="411667"/>
                    <a:pt x="1838968" y="919484"/>
                  </a:cubicBezTo>
                  <a:cubicBezTo>
                    <a:pt x="1838968" y="1427301"/>
                    <a:pt x="1427301" y="1838968"/>
                    <a:pt x="919484" y="1838968"/>
                  </a:cubicBezTo>
                  <a:cubicBezTo>
                    <a:pt x="411667" y="1838968"/>
                    <a:pt x="0" y="1427301"/>
                    <a:pt x="0" y="919484"/>
                  </a:cubicBezTo>
                  <a:close/>
                </a:path>
              </a:pathLst>
            </a:custGeom>
            <a:solidFill>
              <a:srgbClr val="FFC000"/>
            </a:solidFill>
            <a:ln>
              <a:solidFill>
                <a:srgbClr val="FFC000"/>
              </a:solid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95981" tIns="295981" rIns="295981" bIns="295981" numCol="1" spcCol="1270" anchor="ctr" anchorCtr="0">
              <a:noAutofit/>
            </a:bodyPr>
            <a:lstStyle/>
            <a:p>
              <a:pPr algn="ctr" defTabSz="933450">
                <a:lnSpc>
                  <a:spcPct val="90000"/>
                </a:lnSpc>
                <a:spcBef>
                  <a:spcPct val="0"/>
                </a:spcBef>
                <a:spcAft>
                  <a:spcPct val="35000"/>
                </a:spcAft>
              </a:pPr>
              <a:r>
                <a:rPr lang="ja-JP" altLang="en-US" sz="2400" b="1" dirty="0"/>
                <a:t>地域の</a:t>
              </a:r>
              <a:br>
                <a:rPr lang="en-US" altLang="ja-JP" sz="2400" b="1" dirty="0"/>
              </a:br>
              <a:r>
                <a:rPr lang="ja-JP" altLang="en-US" sz="2400" b="1" dirty="0"/>
                <a:t>ビジョンを描く</a:t>
              </a:r>
            </a:p>
          </p:txBody>
        </p:sp>
        <p:sp>
          <p:nvSpPr>
            <p:cNvPr id="22" name="フリーフォーム: 図形 21">
              <a:extLst>
                <a:ext uri="{FF2B5EF4-FFF2-40B4-BE49-F238E27FC236}">
                  <a16:creationId xmlns:a16="http://schemas.microsoft.com/office/drawing/2014/main" id="{586BE415-09E7-ED35-7146-C740FA88EEE5}"/>
                </a:ext>
              </a:extLst>
            </p:cNvPr>
            <p:cNvSpPr/>
            <p:nvPr/>
          </p:nvSpPr>
          <p:spPr>
            <a:xfrm rot="2160000">
              <a:off x="9483779" y="1841274"/>
              <a:ext cx="487647" cy="620651"/>
            </a:xfrm>
            <a:custGeom>
              <a:avLst/>
              <a:gdLst>
                <a:gd name="connsiteX0" fmla="*/ 0 w 487647"/>
                <a:gd name="connsiteY0" fmla="*/ 124130 h 620651"/>
                <a:gd name="connsiteX1" fmla="*/ 243824 w 487647"/>
                <a:gd name="connsiteY1" fmla="*/ 124130 h 620651"/>
                <a:gd name="connsiteX2" fmla="*/ 243824 w 487647"/>
                <a:gd name="connsiteY2" fmla="*/ 0 h 620651"/>
                <a:gd name="connsiteX3" fmla="*/ 487647 w 487647"/>
                <a:gd name="connsiteY3" fmla="*/ 310326 h 620651"/>
                <a:gd name="connsiteX4" fmla="*/ 243824 w 487647"/>
                <a:gd name="connsiteY4" fmla="*/ 620651 h 620651"/>
                <a:gd name="connsiteX5" fmla="*/ 243824 w 487647"/>
                <a:gd name="connsiteY5" fmla="*/ 496521 h 620651"/>
                <a:gd name="connsiteX6" fmla="*/ 0 w 487647"/>
                <a:gd name="connsiteY6" fmla="*/ 496521 h 620651"/>
                <a:gd name="connsiteX7" fmla="*/ 0 w 487647"/>
                <a:gd name="connsiteY7" fmla="*/ 124130 h 62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647" h="620651">
                  <a:moveTo>
                    <a:pt x="0" y="124130"/>
                  </a:moveTo>
                  <a:lnTo>
                    <a:pt x="243824" y="124130"/>
                  </a:lnTo>
                  <a:lnTo>
                    <a:pt x="243824" y="0"/>
                  </a:lnTo>
                  <a:lnTo>
                    <a:pt x="487647" y="310326"/>
                  </a:lnTo>
                  <a:lnTo>
                    <a:pt x="243824" y="620651"/>
                  </a:lnTo>
                  <a:lnTo>
                    <a:pt x="243824" y="496521"/>
                  </a:lnTo>
                  <a:lnTo>
                    <a:pt x="0" y="496521"/>
                  </a:lnTo>
                  <a:lnTo>
                    <a:pt x="0" y="124130"/>
                  </a:lnTo>
                  <a:close/>
                </a:path>
              </a:pathLst>
            </a:custGeom>
            <a:solidFill>
              <a:srgbClr val="FFC000"/>
            </a:solidFill>
            <a:ln>
              <a:solidFill>
                <a:srgbClr val="FFC000"/>
              </a:solidFill>
            </a:ln>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0" tIns="124129" rIns="146293" bIns="124130" numCol="1" spcCol="1270" anchor="ctr" anchorCtr="0">
              <a:noAutofit/>
            </a:bodyPr>
            <a:lstStyle/>
            <a:p>
              <a:pPr algn="ctr" defTabSz="755650">
                <a:lnSpc>
                  <a:spcPct val="90000"/>
                </a:lnSpc>
                <a:spcBef>
                  <a:spcPct val="0"/>
                </a:spcBef>
                <a:spcAft>
                  <a:spcPct val="35000"/>
                </a:spcAft>
              </a:pPr>
              <a:endParaRPr lang="ja-JP" altLang="en-US" sz="1700" b="1"/>
            </a:p>
          </p:txBody>
        </p:sp>
        <p:sp>
          <p:nvSpPr>
            <p:cNvPr id="23" name="フリーフォーム: 図形 22">
              <a:extLst>
                <a:ext uri="{FF2B5EF4-FFF2-40B4-BE49-F238E27FC236}">
                  <a16:creationId xmlns:a16="http://schemas.microsoft.com/office/drawing/2014/main" id="{58CC975B-EB1E-C251-A072-A7AA96B582DC}"/>
                </a:ext>
              </a:extLst>
            </p:cNvPr>
            <p:cNvSpPr/>
            <p:nvPr/>
          </p:nvSpPr>
          <p:spPr>
            <a:xfrm rot="17280000">
              <a:off x="10188974" y="3959138"/>
              <a:ext cx="487648" cy="620651"/>
            </a:xfrm>
            <a:custGeom>
              <a:avLst/>
              <a:gdLst>
                <a:gd name="connsiteX0" fmla="*/ 0 w 487647"/>
                <a:gd name="connsiteY0" fmla="*/ 124130 h 620651"/>
                <a:gd name="connsiteX1" fmla="*/ 243824 w 487647"/>
                <a:gd name="connsiteY1" fmla="*/ 124130 h 620651"/>
                <a:gd name="connsiteX2" fmla="*/ 243824 w 487647"/>
                <a:gd name="connsiteY2" fmla="*/ 0 h 620651"/>
                <a:gd name="connsiteX3" fmla="*/ 487647 w 487647"/>
                <a:gd name="connsiteY3" fmla="*/ 310326 h 620651"/>
                <a:gd name="connsiteX4" fmla="*/ 243824 w 487647"/>
                <a:gd name="connsiteY4" fmla="*/ 620651 h 620651"/>
                <a:gd name="connsiteX5" fmla="*/ 243824 w 487647"/>
                <a:gd name="connsiteY5" fmla="*/ 496521 h 620651"/>
                <a:gd name="connsiteX6" fmla="*/ 0 w 487647"/>
                <a:gd name="connsiteY6" fmla="*/ 496521 h 620651"/>
                <a:gd name="connsiteX7" fmla="*/ 0 w 487647"/>
                <a:gd name="connsiteY7" fmla="*/ 124130 h 62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647" h="620651">
                  <a:moveTo>
                    <a:pt x="487647" y="496521"/>
                  </a:moveTo>
                  <a:lnTo>
                    <a:pt x="243823" y="496521"/>
                  </a:lnTo>
                  <a:lnTo>
                    <a:pt x="243823" y="620651"/>
                  </a:lnTo>
                  <a:lnTo>
                    <a:pt x="0" y="310325"/>
                  </a:lnTo>
                  <a:lnTo>
                    <a:pt x="243823" y="0"/>
                  </a:lnTo>
                  <a:lnTo>
                    <a:pt x="243823" y="124130"/>
                  </a:lnTo>
                  <a:lnTo>
                    <a:pt x="487647" y="124130"/>
                  </a:lnTo>
                  <a:lnTo>
                    <a:pt x="487647" y="496521"/>
                  </a:lnTo>
                  <a:close/>
                </a:path>
              </a:pathLst>
            </a:custGeom>
            <a:solidFill>
              <a:srgbClr val="94F319"/>
            </a:solidFill>
            <a:ln>
              <a:solidFill>
                <a:srgbClr val="94F319"/>
              </a:solidFill>
            </a:ln>
          </p:spPr>
          <p:style>
            <a:lnRef idx="0">
              <a:schemeClr val="lt1">
                <a:hueOff val="0"/>
                <a:satOff val="0"/>
                <a:lumOff val="0"/>
                <a:alphaOff val="0"/>
              </a:schemeClr>
            </a:lnRef>
            <a:fillRef idx="1">
              <a:schemeClr val="accent4">
                <a:hueOff val="2450223"/>
                <a:satOff val="-10194"/>
                <a:lumOff val="2402"/>
                <a:alphaOff val="0"/>
              </a:schemeClr>
            </a:fillRef>
            <a:effectRef idx="0">
              <a:schemeClr val="accent4">
                <a:hueOff val="2450223"/>
                <a:satOff val="-10194"/>
                <a:lumOff val="2402"/>
                <a:alphaOff val="0"/>
              </a:schemeClr>
            </a:effectRef>
            <a:fontRef idx="minor">
              <a:schemeClr val="lt1"/>
            </a:fontRef>
          </p:style>
          <p:txBody>
            <a:bodyPr spcFirstLastPara="0" vert="horz" wrap="square" lIns="146294" tIns="124129" rIns="0" bIns="124130" numCol="1" spcCol="1270" anchor="ctr" anchorCtr="0">
              <a:noAutofit/>
            </a:bodyPr>
            <a:lstStyle/>
            <a:p>
              <a:pPr algn="ctr" defTabSz="755650">
                <a:lnSpc>
                  <a:spcPct val="90000"/>
                </a:lnSpc>
                <a:spcBef>
                  <a:spcPct val="0"/>
                </a:spcBef>
                <a:spcAft>
                  <a:spcPct val="35000"/>
                </a:spcAft>
              </a:pPr>
              <a:endParaRPr lang="ja-JP" altLang="en-US" sz="1700" b="1"/>
            </a:p>
          </p:txBody>
        </p:sp>
        <p:sp>
          <p:nvSpPr>
            <p:cNvPr id="24" name="フリーフォーム: 図形 23">
              <a:extLst>
                <a:ext uri="{FF2B5EF4-FFF2-40B4-BE49-F238E27FC236}">
                  <a16:creationId xmlns:a16="http://schemas.microsoft.com/office/drawing/2014/main" id="{67AFA21F-A8F0-300B-AF61-46563FD194CB}"/>
                </a:ext>
              </a:extLst>
            </p:cNvPr>
            <p:cNvSpPr/>
            <p:nvPr/>
          </p:nvSpPr>
          <p:spPr>
            <a:xfrm>
              <a:off x="9082751" y="4675116"/>
              <a:ext cx="1838968" cy="1838968"/>
            </a:xfrm>
            <a:custGeom>
              <a:avLst/>
              <a:gdLst>
                <a:gd name="connsiteX0" fmla="*/ 0 w 1838968"/>
                <a:gd name="connsiteY0" fmla="*/ 919484 h 1838968"/>
                <a:gd name="connsiteX1" fmla="*/ 919484 w 1838968"/>
                <a:gd name="connsiteY1" fmla="*/ 0 h 1838968"/>
                <a:gd name="connsiteX2" fmla="*/ 1838968 w 1838968"/>
                <a:gd name="connsiteY2" fmla="*/ 919484 h 1838968"/>
                <a:gd name="connsiteX3" fmla="*/ 919484 w 1838968"/>
                <a:gd name="connsiteY3" fmla="*/ 1838968 h 1838968"/>
                <a:gd name="connsiteX4" fmla="*/ 0 w 1838968"/>
                <a:gd name="connsiteY4" fmla="*/ 919484 h 1838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968" h="1838968">
                  <a:moveTo>
                    <a:pt x="0" y="919484"/>
                  </a:moveTo>
                  <a:cubicBezTo>
                    <a:pt x="0" y="411667"/>
                    <a:pt x="411667" y="0"/>
                    <a:pt x="919484" y="0"/>
                  </a:cubicBezTo>
                  <a:cubicBezTo>
                    <a:pt x="1427301" y="0"/>
                    <a:pt x="1838968" y="411667"/>
                    <a:pt x="1838968" y="919484"/>
                  </a:cubicBezTo>
                  <a:cubicBezTo>
                    <a:pt x="1838968" y="1427301"/>
                    <a:pt x="1427301" y="1838968"/>
                    <a:pt x="919484" y="1838968"/>
                  </a:cubicBezTo>
                  <a:cubicBezTo>
                    <a:pt x="411667" y="1838968"/>
                    <a:pt x="0" y="1427301"/>
                    <a:pt x="0" y="919484"/>
                  </a:cubicBezTo>
                  <a:close/>
                </a:path>
              </a:pathLst>
            </a:custGeom>
            <a:solidFill>
              <a:srgbClr val="30E845"/>
            </a:solidFill>
            <a:ln>
              <a:solidFill>
                <a:srgbClr val="30E845"/>
              </a:solidFill>
            </a:ln>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295981" tIns="295981" rIns="295981" bIns="295981" numCol="1" spcCol="1270" anchor="ctr" anchorCtr="0">
              <a:noAutofit/>
            </a:bodyPr>
            <a:lstStyle/>
            <a:p>
              <a:pPr algn="ctr" defTabSz="933450">
                <a:lnSpc>
                  <a:spcPct val="90000"/>
                </a:lnSpc>
                <a:spcBef>
                  <a:spcPct val="0"/>
                </a:spcBef>
                <a:spcAft>
                  <a:spcPct val="35000"/>
                </a:spcAft>
              </a:pPr>
              <a:r>
                <a:rPr lang="ja-JP" altLang="en-US" sz="2400" b="1" dirty="0"/>
                <a:t>事業</a:t>
              </a:r>
              <a:endParaRPr lang="en-US" altLang="ja-JP" sz="2400" b="1" dirty="0"/>
            </a:p>
            <a:p>
              <a:pPr algn="ctr" defTabSz="933450">
                <a:lnSpc>
                  <a:spcPct val="90000"/>
                </a:lnSpc>
                <a:spcBef>
                  <a:spcPct val="0"/>
                </a:spcBef>
                <a:spcAft>
                  <a:spcPct val="35000"/>
                </a:spcAft>
              </a:pPr>
              <a:r>
                <a:rPr lang="ja-JP" altLang="en-US" sz="2400" b="1" dirty="0"/>
                <a:t>主体を</a:t>
              </a:r>
              <a:endParaRPr lang="en-US" altLang="ja-JP" sz="2400" b="1" dirty="0"/>
            </a:p>
            <a:p>
              <a:pPr algn="ctr" defTabSz="933450">
                <a:lnSpc>
                  <a:spcPct val="90000"/>
                </a:lnSpc>
                <a:spcBef>
                  <a:spcPct val="0"/>
                </a:spcBef>
                <a:spcAft>
                  <a:spcPct val="35000"/>
                </a:spcAft>
              </a:pPr>
              <a:r>
                <a:rPr lang="ja-JP" altLang="en-US" sz="2400" b="1" dirty="0"/>
                <a:t>探す</a:t>
              </a:r>
              <a:endParaRPr lang="en-US" altLang="ja-JP" sz="2400" b="1" dirty="0"/>
            </a:p>
          </p:txBody>
        </p:sp>
        <p:sp>
          <p:nvSpPr>
            <p:cNvPr id="25" name="フリーフォーム: 図形 24">
              <a:extLst>
                <a:ext uri="{FF2B5EF4-FFF2-40B4-BE49-F238E27FC236}">
                  <a16:creationId xmlns:a16="http://schemas.microsoft.com/office/drawing/2014/main" id="{EFC50767-F816-9688-AFDA-4F4E5A0AC3D6}"/>
                </a:ext>
              </a:extLst>
            </p:cNvPr>
            <p:cNvSpPr/>
            <p:nvPr/>
          </p:nvSpPr>
          <p:spPr>
            <a:xfrm rot="21600000">
              <a:off x="8392683" y="5284274"/>
              <a:ext cx="487648" cy="620652"/>
            </a:xfrm>
            <a:custGeom>
              <a:avLst/>
              <a:gdLst>
                <a:gd name="connsiteX0" fmla="*/ 0 w 487647"/>
                <a:gd name="connsiteY0" fmla="*/ 124130 h 620651"/>
                <a:gd name="connsiteX1" fmla="*/ 243824 w 487647"/>
                <a:gd name="connsiteY1" fmla="*/ 124130 h 620651"/>
                <a:gd name="connsiteX2" fmla="*/ 243824 w 487647"/>
                <a:gd name="connsiteY2" fmla="*/ 0 h 620651"/>
                <a:gd name="connsiteX3" fmla="*/ 487647 w 487647"/>
                <a:gd name="connsiteY3" fmla="*/ 310326 h 620651"/>
                <a:gd name="connsiteX4" fmla="*/ 243824 w 487647"/>
                <a:gd name="connsiteY4" fmla="*/ 620651 h 620651"/>
                <a:gd name="connsiteX5" fmla="*/ 243824 w 487647"/>
                <a:gd name="connsiteY5" fmla="*/ 496521 h 620651"/>
                <a:gd name="connsiteX6" fmla="*/ 0 w 487647"/>
                <a:gd name="connsiteY6" fmla="*/ 496521 h 620651"/>
                <a:gd name="connsiteX7" fmla="*/ 0 w 487647"/>
                <a:gd name="connsiteY7" fmla="*/ 124130 h 62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647" h="620651">
                  <a:moveTo>
                    <a:pt x="487647" y="496521"/>
                  </a:moveTo>
                  <a:lnTo>
                    <a:pt x="243823" y="496521"/>
                  </a:lnTo>
                  <a:lnTo>
                    <a:pt x="243823" y="620651"/>
                  </a:lnTo>
                  <a:lnTo>
                    <a:pt x="0" y="310325"/>
                  </a:lnTo>
                  <a:lnTo>
                    <a:pt x="243823" y="0"/>
                  </a:lnTo>
                  <a:lnTo>
                    <a:pt x="243823" y="124130"/>
                  </a:lnTo>
                  <a:lnTo>
                    <a:pt x="487647" y="124130"/>
                  </a:lnTo>
                  <a:lnTo>
                    <a:pt x="487647" y="496521"/>
                  </a:lnTo>
                  <a:close/>
                </a:path>
              </a:pathLst>
            </a:custGeom>
            <a:solidFill>
              <a:srgbClr val="30E845"/>
            </a:solidFill>
            <a:ln>
              <a:solidFill>
                <a:srgbClr val="30E845"/>
              </a:solidFill>
            </a:ln>
          </p:spPr>
          <p:style>
            <a:lnRef idx="0">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46294" tIns="124131" rIns="1" bIns="124130" numCol="1" spcCol="1270" anchor="ctr" anchorCtr="0">
              <a:noAutofit/>
            </a:bodyPr>
            <a:lstStyle/>
            <a:p>
              <a:pPr algn="ctr" defTabSz="755650">
                <a:lnSpc>
                  <a:spcPct val="90000"/>
                </a:lnSpc>
                <a:spcBef>
                  <a:spcPct val="0"/>
                </a:spcBef>
                <a:spcAft>
                  <a:spcPct val="35000"/>
                </a:spcAft>
              </a:pPr>
              <a:endParaRPr lang="ja-JP" altLang="en-US" sz="1700" b="1"/>
            </a:p>
          </p:txBody>
        </p:sp>
        <p:sp>
          <p:nvSpPr>
            <p:cNvPr id="26" name="フリーフォーム: 図形 25">
              <a:extLst>
                <a:ext uri="{FF2B5EF4-FFF2-40B4-BE49-F238E27FC236}">
                  <a16:creationId xmlns:a16="http://schemas.microsoft.com/office/drawing/2014/main" id="{B7CF5193-DE98-CAD3-A72D-F9EDC0AB7EF5}"/>
                </a:ext>
              </a:extLst>
            </p:cNvPr>
            <p:cNvSpPr/>
            <p:nvPr/>
          </p:nvSpPr>
          <p:spPr>
            <a:xfrm>
              <a:off x="6323692" y="4675116"/>
              <a:ext cx="1838968" cy="1838968"/>
            </a:xfrm>
            <a:custGeom>
              <a:avLst/>
              <a:gdLst>
                <a:gd name="connsiteX0" fmla="*/ 0 w 1838968"/>
                <a:gd name="connsiteY0" fmla="*/ 919484 h 1838968"/>
                <a:gd name="connsiteX1" fmla="*/ 919484 w 1838968"/>
                <a:gd name="connsiteY1" fmla="*/ 0 h 1838968"/>
                <a:gd name="connsiteX2" fmla="*/ 1838968 w 1838968"/>
                <a:gd name="connsiteY2" fmla="*/ 919484 h 1838968"/>
                <a:gd name="connsiteX3" fmla="*/ 919484 w 1838968"/>
                <a:gd name="connsiteY3" fmla="*/ 1838968 h 1838968"/>
                <a:gd name="connsiteX4" fmla="*/ 0 w 1838968"/>
                <a:gd name="connsiteY4" fmla="*/ 919484 h 1838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968" h="1838968">
                  <a:moveTo>
                    <a:pt x="0" y="919484"/>
                  </a:moveTo>
                  <a:cubicBezTo>
                    <a:pt x="0" y="411667"/>
                    <a:pt x="411667" y="0"/>
                    <a:pt x="919484" y="0"/>
                  </a:cubicBezTo>
                  <a:cubicBezTo>
                    <a:pt x="1427301" y="0"/>
                    <a:pt x="1838968" y="411667"/>
                    <a:pt x="1838968" y="919484"/>
                  </a:cubicBezTo>
                  <a:cubicBezTo>
                    <a:pt x="1838968" y="1427301"/>
                    <a:pt x="1427301" y="1838968"/>
                    <a:pt x="919484" y="1838968"/>
                  </a:cubicBezTo>
                  <a:cubicBezTo>
                    <a:pt x="411667" y="1838968"/>
                    <a:pt x="0" y="1427301"/>
                    <a:pt x="0" y="919484"/>
                  </a:cubicBezTo>
                  <a:close/>
                </a:path>
              </a:pathLst>
            </a:custGeom>
            <a:solidFill>
              <a:srgbClr val="46DEBF"/>
            </a:solidFill>
            <a:ln>
              <a:solidFill>
                <a:srgbClr val="46DEBF"/>
              </a:solidFill>
            </a:ln>
          </p:spPr>
          <p:style>
            <a:lnRef idx="2">
              <a:schemeClr val="lt1">
                <a:hueOff val="0"/>
                <a:satOff val="0"/>
                <a:lumOff val="0"/>
                <a:alphaOff val="0"/>
              </a:schemeClr>
            </a:lnRef>
            <a:fillRef idx="1">
              <a:schemeClr val="accent4">
                <a:hueOff val="7350668"/>
                <a:satOff val="-30583"/>
                <a:lumOff val="7206"/>
                <a:alphaOff val="0"/>
              </a:schemeClr>
            </a:fillRef>
            <a:effectRef idx="0">
              <a:schemeClr val="accent4">
                <a:hueOff val="7350668"/>
                <a:satOff val="-30583"/>
                <a:lumOff val="7206"/>
                <a:alphaOff val="0"/>
              </a:schemeClr>
            </a:effectRef>
            <a:fontRef idx="minor">
              <a:schemeClr val="lt1"/>
            </a:fontRef>
          </p:style>
          <p:txBody>
            <a:bodyPr spcFirstLastPara="0" vert="horz" wrap="square" lIns="295981" tIns="295981" rIns="295981" bIns="295981" numCol="1" spcCol="1270" anchor="ctr" anchorCtr="0">
              <a:noAutofit/>
            </a:bodyPr>
            <a:lstStyle/>
            <a:p>
              <a:pPr algn="ctr" defTabSz="933450">
                <a:lnSpc>
                  <a:spcPct val="90000"/>
                </a:lnSpc>
                <a:spcBef>
                  <a:spcPct val="0"/>
                </a:spcBef>
                <a:spcAft>
                  <a:spcPct val="35000"/>
                </a:spcAft>
              </a:pPr>
              <a:r>
                <a:rPr lang="ja-JP" altLang="en-US" sz="2400" b="1" dirty="0"/>
                <a:t>事業を</a:t>
              </a:r>
              <a:endParaRPr lang="en-US" altLang="ja-JP" sz="2400" b="1" dirty="0"/>
            </a:p>
            <a:p>
              <a:pPr algn="ctr" defTabSz="933450">
                <a:lnSpc>
                  <a:spcPct val="90000"/>
                </a:lnSpc>
                <a:spcBef>
                  <a:spcPct val="0"/>
                </a:spcBef>
                <a:spcAft>
                  <a:spcPct val="35000"/>
                </a:spcAft>
              </a:pPr>
              <a:r>
                <a:rPr lang="ja-JP" altLang="en-US" sz="2400" b="1" dirty="0"/>
                <a:t>生み出す</a:t>
              </a:r>
            </a:p>
          </p:txBody>
        </p:sp>
        <p:sp>
          <p:nvSpPr>
            <p:cNvPr id="27" name="フリーフォーム: 図形 26">
              <a:extLst>
                <a:ext uri="{FF2B5EF4-FFF2-40B4-BE49-F238E27FC236}">
                  <a16:creationId xmlns:a16="http://schemas.microsoft.com/office/drawing/2014/main" id="{7C7A4D04-0174-CEAF-F414-FF28476E1159}"/>
                </a:ext>
              </a:extLst>
            </p:cNvPr>
            <p:cNvSpPr/>
            <p:nvPr/>
          </p:nvSpPr>
          <p:spPr>
            <a:xfrm rot="25920000">
              <a:off x="6577319" y="3985389"/>
              <a:ext cx="487648" cy="620652"/>
            </a:xfrm>
            <a:custGeom>
              <a:avLst/>
              <a:gdLst>
                <a:gd name="connsiteX0" fmla="*/ 0 w 487647"/>
                <a:gd name="connsiteY0" fmla="*/ 124130 h 620651"/>
                <a:gd name="connsiteX1" fmla="*/ 243824 w 487647"/>
                <a:gd name="connsiteY1" fmla="*/ 124130 h 620651"/>
                <a:gd name="connsiteX2" fmla="*/ 243824 w 487647"/>
                <a:gd name="connsiteY2" fmla="*/ 0 h 620651"/>
                <a:gd name="connsiteX3" fmla="*/ 487647 w 487647"/>
                <a:gd name="connsiteY3" fmla="*/ 310326 h 620651"/>
                <a:gd name="connsiteX4" fmla="*/ 243824 w 487647"/>
                <a:gd name="connsiteY4" fmla="*/ 620651 h 620651"/>
                <a:gd name="connsiteX5" fmla="*/ 243824 w 487647"/>
                <a:gd name="connsiteY5" fmla="*/ 496521 h 620651"/>
                <a:gd name="connsiteX6" fmla="*/ 0 w 487647"/>
                <a:gd name="connsiteY6" fmla="*/ 496521 h 620651"/>
                <a:gd name="connsiteX7" fmla="*/ 0 w 487647"/>
                <a:gd name="connsiteY7" fmla="*/ 124130 h 62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647" h="620651">
                  <a:moveTo>
                    <a:pt x="487647" y="496521"/>
                  </a:moveTo>
                  <a:lnTo>
                    <a:pt x="243823" y="496521"/>
                  </a:lnTo>
                  <a:lnTo>
                    <a:pt x="243823" y="620651"/>
                  </a:lnTo>
                  <a:lnTo>
                    <a:pt x="0" y="310325"/>
                  </a:lnTo>
                  <a:lnTo>
                    <a:pt x="243823" y="0"/>
                  </a:lnTo>
                  <a:lnTo>
                    <a:pt x="243823" y="124130"/>
                  </a:lnTo>
                  <a:lnTo>
                    <a:pt x="487647" y="124130"/>
                  </a:lnTo>
                  <a:lnTo>
                    <a:pt x="487647" y="496521"/>
                  </a:lnTo>
                  <a:close/>
                </a:path>
              </a:pathLst>
            </a:custGeom>
            <a:solidFill>
              <a:srgbClr val="46DEBF"/>
            </a:solidFill>
            <a:ln>
              <a:solidFill>
                <a:srgbClr val="46DEBF"/>
              </a:solidFill>
            </a:ln>
          </p:spPr>
          <p:style>
            <a:lnRef idx="0">
              <a:schemeClr val="lt1">
                <a:hueOff val="0"/>
                <a:satOff val="0"/>
                <a:lumOff val="0"/>
                <a:alphaOff val="0"/>
              </a:schemeClr>
            </a:lnRef>
            <a:fillRef idx="1">
              <a:schemeClr val="accent4">
                <a:hueOff val="7350668"/>
                <a:satOff val="-30583"/>
                <a:lumOff val="7206"/>
                <a:alphaOff val="0"/>
              </a:schemeClr>
            </a:fillRef>
            <a:effectRef idx="0">
              <a:schemeClr val="accent4">
                <a:hueOff val="7350668"/>
                <a:satOff val="-30583"/>
                <a:lumOff val="7206"/>
                <a:alphaOff val="0"/>
              </a:schemeClr>
            </a:effectRef>
            <a:fontRef idx="minor">
              <a:schemeClr val="lt1"/>
            </a:fontRef>
          </p:style>
          <p:txBody>
            <a:bodyPr spcFirstLastPara="0" vert="horz" wrap="square" lIns="146294" tIns="124130" rIns="0" bIns="124130" numCol="1" spcCol="1270" anchor="ctr" anchorCtr="0">
              <a:noAutofit/>
            </a:bodyPr>
            <a:lstStyle/>
            <a:p>
              <a:pPr algn="ctr" defTabSz="755650">
                <a:lnSpc>
                  <a:spcPct val="90000"/>
                </a:lnSpc>
                <a:spcBef>
                  <a:spcPct val="0"/>
                </a:spcBef>
                <a:spcAft>
                  <a:spcPct val="35000"/>
                </a:spcAft>
              </a:pPr>
              <a:endParaRPr lang="ja-JP" altLang="en-US" sz="1700" b="1"/>
            </a:p>
          </p:txBody>
        </p:sp>
        <p:sp>
          <p:nvSpPr>
            <p:cNvPr id="28" name="フリーフォーム: 図形 27">
              <a:extLst>
                <a:ext uri="{FF2B5EF4-FFF2-40B4-BE49-F238E27FC236}">
                  <a16:creationId xmlns:a16="http://schemas.microsoft.com/office/drawing/2014/main" id="{9BE5490A-2960-D4E5-130C-56E973B82434}"/>
                </a:ext>
              </a:extLst>
            </p:cNvPr>
            <p:cNvSpPr/>
            <p:nvPr/>
          </p:nvSpPr>
          <p:spPr>
            <a:xfrm>
              <a:off x="5471096" y="2051095"/>
              <a:ext cx="1838968" cy="1838968"/>
            </a:xfrm>
            <a:custGeom>
              <a:avLst/>
              <a:gdLst>
                <a:gd name="connsiteX0" fmla="*/ 0 w 1838968"/>
                <a:gd name="connsiteY0" fmla="*/ 919484 h 1838968"/>
                <a:gd name="connsiteX1" fmla="*/ 919484 w 1838968"/>
                <a:gd name="connsiteY1" fmla="*/ 0 h 1838968"/>
                <a:gd name="connsiteX2" fmla="*/ 1838968 w 1838968"/>
                <a:gd name="connsiteY2" fmla="*/ 919484 h 1838968"/>
                <a:gd name="connsiteX3" fmla="*/ 919484 w 1838968"/>
                <a:gd name="connsiteY3" fmla="*/ 1838968 h 1838968"/>
                <a:gd name="connsiteX4" fmla="*/ 0 w 1838968"/>
                <a:gd name="connsiteY4" fmla="*/ 919484 h 18389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8968" h="1838968">
                  <a:moveTo>
                    <a:pt x="0" y="919484"/>
                  </a:moveTo>
                  <a:cubicBezTo>
                    <a:pt x="0" y="411667"/>
                    <a:pt x="411667" y="0"/>
                    <a:pt x="919484" y="0"/>
                  </a:cubicBezTo>
                  <a:cubicBezTo>
                    <a:pt x="1427301" y="0"/>
                    <a:pt x="1838968" y="411667"/>
                    <a:pt x="1838968" y="919484"/>
                  </a:cubicBezTo>
                  <a:cubicBezTo>
                    <a:pt x="1838968" y="1427301"/>
                    <a:pt x="1427301" y="1838968"/>
                    <a:pt x="919484" y="1838968"/>
                  </a:cubicBezTo>
                  <a:cubicBezTo>
                    <a:pt x="411667" y="1838968"/>
                    <a:pt x="0" y="1427301"/>
                    <a:pt x="0" y="919484"/>
                  </a:cubicBezTo>
                  <a:close/>
                </a:path>
              </a:pathLst>
            </a:custGeom>
            <a:solidFill>
              <a:srgbClr val="5B9BD5"/>
            </a:solidFill>
            <a:ln>
              <a:solidFill>
                <a:srgbClr val="5B9BD5"/>
              </a:solidFill>
            </a:ln>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295981" tIns="295981" rIns="295981" bIns="295981" numCol="1" spcCol="1270" anchor="ctr" anchorCtr="0">
              <a:noAutofit/>
            </a:bodyPr>
            <a:lstStyle/>
            <a:p>
              <a:pPr algn="ctr" defTabSz="933450">
                <a:lnSpc>
                  <a:spcPct val="90000"/>
                </a:lnSpc>
                <a:spcBef>
                  <a:spcPct val="0"/>
                </a:spcBef>
                <a:spcAft>
                  <a:spcPct val="35000"/>
                </a:spcAft>
              </a:pPr>
              <a:r>
                <a:rPr lang="ja-JP" altLang="en-US" sz="2400" b="1" dirty="0"/>
                <a:t>仲間を</a:t>
              </a:r>
              <a:endParaRPr lang="en-US" altLang="ja-JP" sz="2400" b="1" dirty="0"/>
            </a:p>
            <a:p>
              <a:pPr algn="ctr" defTabSz="933450">
                <a:lnSpc>
                  <a:spcPct val="90000"/>
                </a:lnSpc>
                <a:spcBef>
                  <a:spcPct val="0"/>
                </a:spcBef>
                <a:spcAft>
                  <a:spcPct val="35000"/>
                </a:spcAft>
              </a:pPr>
              <a:r>
                <a:rPr lang="ja-JP" altLang="en-US" sz="2400" b="1" dirty="0"/>
                <a:t>探す</a:t>
              </a:r>
            </a:p>
          </p:txBody>
        </p:sp>
        <p:sp>
          <p:nvSpPr>
            <p:cNvPr id="29" name="フリーフォーム: 図形 28">
              <a:extLst>
                <a:ext uri="{FF2B5EF4-FFF2-40B4-BE49-F238E27FC236}">
                  <a16:creationId xmlns:a16="http://schemas.microsoft.com/office/drawing/2014/main" id="{8ACE5638-261F-87AA-7F3A-6CC81F0EB9A7}"/>
                </a:ext>
              </a:extLst>
            </p:cNvPr>
            <p:cNvSpPr/>
            <p:nvPr/>
          </p:nvSpPr>
          <p:spPr>
            <a:xfrm rot="19440000">
              <a:off x="7251653" y="1857499"/>
              <a:ext cx="487647" cy="620651"/>
            </a:xfrm>
            <a:custGeom>
              <a:avLst/>
              <a:gdLst>
                <a:gd name="connsiteX0" fmla="*/ 0 w 487647"/>
                <a:gd name="connsiteY0" fmla="*/ 124130 h 620651"/>
                <a:gd name="connsiteX1" fmla="*/ 243824 w 487647"/>
                <a:gd name="connsiteY1" fmla="*/ 124130 h 620651"/>
                <a:gd name="connsiteX2" fmla="*/ 243824 w 487647"/>
                <a:gd name="connsiteY2" fmla="*/ 0 h 620651"/>
                <a:gd name="connsiteX3" fmla="*/ 487647 w 487647"/>
                <a:gd name="connsiteY3" fmla="*/ 310326 h 620651"/>
                <a:gd name="connsiteX4" fmla="*/ 243824 w 487647"/>
                <a:gd name="connsiteY4" fmla="*/ 620651 h 620651"/>
                <a:gd name="connsiteX5" fmla="*/ 243824 w 487647"/>
                <a:gd name="connsiteY5" fmla="*/ 496521 h 620651"/>
                <a:gd name="connsiteX6" fmla="*/ 0 w 487647"/>
                <a:gd name="connsiteY6" fmla="*/ 496521 h 620651"/>
                <a:gd name="connsiteX7" fmla="*/ 0 w 487647"/>
                <a:gd name="connsiteY7" fmla="*/ 124130 h 620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647" h="620651">
                  <a:moveTo>
                    <a:pt x="0" y="124130"/>
                  </a:moveTo>
                  <a:lnTo>
                    <a:pt x="243824" y="124130"/>
                  </a:lnTo>
                  <a:lnTo>
                    <a:pt x="243824" y="0"/>
                  </a:lnTo>
                  <a:lnTo>
                    <a:pt x="487647" y="310326"/>
                  </a:lnTo>
                  <a:lnTo>
                    <a:pt x="243824" y="620651"/>
                  </a:lnTo>
                  <a:lnTo>
                    <a:pt x="243824" y="496521"/>
                  </a:lnTo>
                  <a:lnTo>
                    <a:pt x="0" y="496521"/>
                  </a:lnTo>
                  <a:lnTo>
                    <a:pt x="0" y="124130"/>
                  </a:lnTo>
                  <a:close/>
                </a:path>
              </a:pathLst>
            </a:custGeom>
            <a:solidFill>
              <a:srgbClr val="5B9BD5"/>
            </a:solidFill>
            <a:ln>
              <a:solidFill>
                <a:srgbClr val="5B9BD5"/>
              </a:solidFill>
            </a:ln>
          </p:spPr>
          <p:style>
            <a:lnRef idx="0">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 tIns="124130" rIns="146294" bIns="124129" numCol="1" spcCol="1270" anchor="ctr" anchorCtr="0">
              <a:noAutofit/>
            </a:bodyPr>
            <a:lstStyle/>
            <a:p>
              <a:pPr algn="ctr" defTabSz="755650">
                <a:lnSpc>
                  <a:spcPct val="90000"/>
                </a:lnSpc>
                <a:spcBef>
                  <a:spcPct val="0"/>
                </a:spcBef>
                <a:spcAft>
                  <a:spcPct val="35000"/>
                </a:spcAft>
              </a:pPr>
              <a:endParaRPr lang="ja-JP" altLang="en-US" sz="1700" b="1"/>
            </a:p>
          </p:txBody>
        </p:sp>
      </p:grpSp>
      <p:grpSp>
        <p:nvGrpSpPr>
          <p:cNvPr id="30" name="グループ化 29">
            <a:extLst>
              <a:ext uri="{FF2B5EF4-FFF2-40B4-BE49-F238E27FC236}">
                <a16:creationId xmlns:a16="http://schemas.microsoft.com/office/drawing/2014/main" id="{61E360AC-5A82-D75B-0F80-39FC639220AA}"/>
              </a:ext>
            </a:extLst>
          </p:cNvPr>
          <p:cNvGrpSpPr/>
          <p:nvPr/>
        </p:nvGrpSpPr>
        <p:grpSpPr>
          <a:xfrm>
            <a:off x="3248601" y="2677060"/>
            <a:ext cx="2701288" cy="2501953"/>
            <a:chOff x="4285846" y="2789582"/>
            <a:chExt cx="2230956" cy="1972693"/>
          </a:xfrm>
          <a:solidFill>
            <a:schemeClr val="bg1">
              <a:lumMod val="85000"/>
            </a:schemeClr>
          </a:solidFill>
        </p:grpSpPr>
        <p:grpSp>
          <p:nvGrpSpPr>
            <p:cNvPr id="31" name="グループ化 30">
              <a:extLst>
                <a:ext uri="{FF2B5EF4-FFF2-40B4-BE49-F238E27FC236}">
                  <a16:creationId xmlns:a16="http://schemas.microsoft.com/office/drawing/2014/main" id="{22103287-F49A-226D-0071-01225191D88E}"/>
                </a:ext>
              </a:extLst>
            </p:cNvPr>
            <p:cNvGrpSpPr/>
            <p:nvPr/>
          </p:nvGrpSpPr>
          <p:grpSpPr>
            <a:xfrm>
              <a:off x="4285846" y="2789582"/>
              <a:ext cx="2230956" cy="1972693"/>
              <a:chOff x="4247974" y="2843649"/>
              <a:chExt cx="2230956" cy="1972693"/>
            </a:xfrm>
            <a:grpFill/>
          </p:grpSpPr>
          <p:grpSp>
            <p:nvGrpSpPr>
              <p:cNvPr id="33" name="グループ化 32">
                <a:extLst>
                  <a:ext uri="{FF2B5EF4-FFF2-40B4-BE49-F238E27FC236}">
                    <a16:creationId xmlns:a16="http://schemas.microsoft.com/office/drawing/2014/main" id="{338F0D32-2790-3752-9BAD-FE7A5594B02E}"/>
                  </a:ext>
                </a:extLst>
              </p:cNvPr>
              <p:cNvGrpSpPr/>
              <p:nvPr/>
            </p:nvGrpSpPr>
            <p:grpSpPr>
              <a:xfrm>
                <a:off x="4247974" y="2843649"/>
                <a:ext cx="2230956" cy="1972693"/>
                <a:chOff x="4247974" y="2843649"/>
                <a:chExt cx="2230956" cy="1972693"/>
              </a:xfrm>
              <a:grpFill/>
            </p:grpSpPr>
            <p:sp>
              <p:nvSpPr>
                <p:cNvPr id="35" name="矢印: 上 34">
                  <a:extLst>
                    <a:ext uri="{FF2B5EF4-FFF2-40B4-BE49-F238E27FC236}">
                      <a16:creationId xmlns:a16="http://schemas.microsoft.com/office/drawing/2014/main" id="{16EC9F79-5205-D63B-E6AE-E00A546CC31C}"/>
                    </a:ext>
                  </a:extLst>
                </p:cNvPr>
                <p:cNvSpPr/>
                <p:nvPr/>
              </p:nvSpPr>
              <p:spPr>
                <a:xfrm>
                  <a:off x="5005105" y="2843649"/>
                  <a:ext cx="716692" cy="689499"/>
                </a:xfrm>
                <a:prstGeom prst="upArrow">
                  <a:avLst>
                    <a:gd name="adj1" fmla="val 48949"/>
                    <a:gd name="adj2" fmla="val 45221"/>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矢印: 上 35">
                  <a:extLst>
                    <a:ext uri="{FF2B5EF4-FFF2-40B4-BE49-F238E27FC236}">
                      <a16:creationId xmlns:a16="http://schemas.microsoft.com/office/drawing/2014/main" id="{8011E3C5-1B22-6E27-C4EA-85BB10A167E2}"/>
                    </a:ext>
                  </a:extLst>
                </p:cNvPr>
                <p:cNvSpPr/>
                <p:nvPr/>
              </p:nvSpPr>
              <p:spPr>
                <a:xfrm rot="4320000">
                  <a:off x="5775835" y="3361940"/>
                  <a:ext cx="716692" cy="689499"/>
                </a:xfrm>
                <a:prstGeom prst="upArrow">
                  <a:avLst>
                    <a:gd name="adj1" fmla="val 48949"/>
                    <a:gd name="adj2" fmla="val 45221"/>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上 36">
                  <a:extLst>
                    <a:ext uri="{FF2B5EF4-FFF2-40B4-BE49-F238E27FC236}">
                      <a16:creationId xmlns:a16="http://schemas.microsoft.com/office/drawing/2014/main" id="{2B85F0BD-9F6C-CA25-2C65-F0C21A518050}"/>
                    </a:ext>
                  </a:extLst>
                </p:cNvPr>
                <p:cNvSpPr/>
                <p:nvPr/>
              </p:nvSpPr>
              <p:spPr>
                <a:xfrm rot="8640000">
                  <a:off x="5397268" y="4126843"/>
                  <a:ext cx="716692" cy="689499"/>
                </a:xfrm>
                <a:prstGeom prst="upArrow">
                  <a:avLst>
                    <a:gd name="adj1" fmla="val 48949"/>
                    <a:gd name="adj2" fmla="val 45221"/>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矢印: 上 37">
                  <a:extLst>
                    <a:ext uri="{FF2B5EF4-FFF2-40B4-BE49-F238E27FC236}">
                      <a16:creationId xmlns:a16="http://schemas.microsoft.com/office/drawing/2014/main" id="{6B095D2E-7B6F-E894-8091-129233A861B3}"/>
                    </a:ext>
                  </a:extLst>
                </p:cNvPr>
                <p:cNvSpPr/>
                <p:nvPr/>
              </p:nvSpPr>
              <p:spPr>
                <a:xfrm rot="12960000">
                  <a:off x="4612943" y="4126843"/>
                  <a:ext cx="716692" cy="689499"/>
                </a:xfrm>
                <a:prstGeom prst="upArrow">
                  <a:avLst>
                    <a:gd name="adj1" fmla="val 48949"/>
                    <a:gd name="adj2" fmla="val 45221"/>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矢印: 上 38">
                  <a:extLst>
                    <a:ext uri="{FF2B5EF4-FFF2-40B4-BE49-F238E27FC236}">
                      <a16:creationId xmlns:a16="http://schemas.microsoft.com/office/drawing/2014/main" id="{E6F76FDF-8A2B-AB40-382E-A268EFACB5B2}"/>
                    </a:ext>
                  </a:extLst>
                </p:cNvPr>
                <p:cNvSpPr/>
                <p:nvPr/>
              </p:nvSpPr>
              <p:spPr>
                <a:xfrm rot="17280000">
                  <a:off x="4234378" y="3361940"/>
                  <a:ext cx="716692" cy="689499"/>
                </a:xfrm>
                <a:prstGeom prst="upArrow">
                  <a:avLst>
                    <a:gd name="adj1" fmla="val 48949"/>
                    <a:gd name="adj2" fmla="val 45221"/>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楕円 33">
                <a:extLst>
                  <a:ext uri="{FF2B5EF4-FFF2-40B4-BE49-F238E27FC236}">
                    <a16:creationId xmlns:a16="http://schemas.microsoft.com/office/drawing/2014/main" id="{95EF807A-C461-D393-EE46-9A75128983C4}"/>
                  </a:ext>
                </a:extLst>
              </p:cNvPr>
              <p:cNvSpPr/>
              <p:nvPr/>
            </p:nvSpPr>
            <p:spPr>
              <a:xfrm>
                <a:off x="4823452" y="3289995"/>
                <a:ext cx="1080000" cy="1080000"/>
              </a:xfrm>
              <a:prstGeom prst="ellipse">
                <a:avLst/>
              </a:prstGeom>
              <a:grp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楕円 31">
              <a:extLst>
                <a:ext uri="{FF2B5EF4-FFF2-40B4-BE49-F238E27FC236}">
                  <a16:creationId xmlns:a16="http://schemas.microsoft.com/office/drawing/2014/main" id="{BDF08C7C-1802-0BCD-D0AA-196F7EE919D9}"/>
                </a:ext>
              </a:extLst>
            </p:cNvPr>
            <p:cNvSpPr/>
            <p:nvPr/>
          </p:nvSpPr>
          <p:spPr>
            <a:xfrm>
              <a:off x="5131324" y="3505928"/>
              <a:ext cx="540000" cy="5400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0" name="正方形/長方形 39">
            <a:extLst>
              <a:ext uri="{FF2B5EF4-FFF2-40B4-BE49-F238E27FC236}">
                <a16:creationId xmlns:a16="http://schemas.microsoft.com/office/drawing/2014/main" id="{970B7C68-6685-83AC-0CE3-6E59ACD007F4}"/>
              </a:ext>
            </a:extLst>
          </p:cNvPr>
          <p:cNvSpPr>
            <a:spLocks noChangeAspect="1"/>
          </p:cNvSpPr>
          <p:nvPr/>
        </p:nvSpPr>
        <p:spPr>
          <a:xfrm>
            <a:off x="3252576" y="2955488"/>
            <a:ext cx="2693358" cy="1967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bg2">
                    <a:lumMod val="50000"/>
                  </a:schemeClr>
                </a:solidFill>
              </a:rPr>
              <a:t>全ての項目は互いに関わりあっており、順不同</a:t>
            </a:r>
            <a:endParaRPr lang="en-US" altLang="ja-JP" sz="2000" dirty="0">
              <a:solidFill>
                <a:schemeClr val="bg2">
                  <a:lumMod val="50000"/>
                </a:schemeClr>
              </a:solidFill>
            </a:endParaRPr>
          </a:p>
        </p:txBody>
      </p:sp>
    </p:spTree>
    <p:extLst>
      <p:ext uri="{BB962C8B-B14F-4D97-AF65-F5344CB8AC3E}">
        <p14:creationId xmlns:p14="http://schemas.microsoft.com/office/powerpoint/2010/main" val="2452570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BB05037-8D5E-4009-BEE8-AC07BA995249}"/>
              </a:ext>
            </a:extLst>
          </p:cNvPr>
          <p:cNvSpPr>
            <a:spLocks noGrp="1"/>
          </p:cNvSpPr>
          <p:nvPr>
            <p:ph type="sldNum" sz="quarter" idx="12"/>
          </p:nvPr>
        </p:nvSpPr>
        <p:spPr>
          <a:xfrm>
            <a:off x="7010400" y="6492875"/>
            <a:ext cx="2133600" cy="365125"/>
          </a:xfrm>
        </p:spPr>
        <p:txBody>
          <a:bodyPr/>
          <a:lstStyle/>
          <a:p>
            <a:fld id="{A6D01C6D-80EB-490D-8A1D-E86D9EEBEE2C}" type="slidenum">
              <a:rPr kumimoji="1" lang="ja-JP" altLang="en-US" smtClean="0"/>
              <a:t>6</a:t>
            </a:fld>
            <a:endParaRPr kumimoji="1" lang="ja-JP" altLang="en-US" dirty="0"/>
          </a:p>
        </p:txBody>
      </p:sp>
      <p:sp>
        <p:nvSpPr>
          <p:cNvPr id="17" name="正方形/長方形 16">
            <a:extLst>
              <a:ext uri="{FF2B5EF4-FFF2-40B4-BE49-F238E27FC236}">
                <a16:creationId xmlns:a16="http://schemas.microsoft.com/office/drawing/2014/main" id="{574A2390-1CB0-462B-B742-C9534744402E}"/>
              </a:ext>
            </a:extLst>
          </p:cNvPr>
          <p:cNvSpPr/>
          <p:nvPr/>
        </p:nvSpPr>
        <p:spPr>
          <a:xfrm>
            <a:off x="10633" y="7606"/>
            <a:ext cx="9144000" cy="646434"/>
          </a:xfrm>
          <a:prstGeom prst="rect">
            <a:avLst/>
          </a:prstGeom>
          <a:solidFill>
            <a:schemeClr val="accent3">
              <a:lumMod val="50000"/>
            </a:schemeClr>
          </a:solidFill>
          <a:ln w="19050" cap="flat" cmpd="sng" algn="ctr">
            <a:solidFill>
              <a:schemeClr val="accent3">
                <a:lumMod val="50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ja-JP" altLang="en-US" sz="2800" b="1" dirty="0">
                <a:solidFill>
                  <a:schemeClr val="bg1"/>
                </a:solidFill>
                <a:latin typeface="メイリオ" panose="020B0604030504040204" pitchFamily="50" charset="-128"/>
                <a:ea typeface="メイリオ" panose="020B0604030504040204" pitchFamily="50" charset="-128"/>
              </a:rPr>
              <a:t>中間支援の方針</a:t>
            </a:r>
          </a:p>
        </p:txBody>
      </p:sp>
      <p:sp>
        <p:nvSpPr>
          <p:cNvPr id="5" name="テキスト ボックス 4">
            <a:extLst>
              <a:ext uri="{FF2B5EF4-FFF2-40B4-BE49-F238E27FC236}">
                <a16:creationId xmlns:a16="http://schemas.microsoft.com/office/drawing/2014/main" id="{065F2A91-C9C7-81EC-DBCC-1B97A0C4E0C8}"/>
              </a:ext>
            </a:extLst>
          </p:cNvPr>
          <p:cNvSpPr txBox="1"/>
          <p:nvPr/>
        </p:nvSpPr>
        <p:spPr>
          <a:xfrm>
            <a:off x="288664" y="4902960"/>
            <a:ext cx="8566672" cy="1838409"/>
          </a:xfrm>
          <a:prstGeom prst="trapezoid">
            <a:avLst/>
          </a:prstGeom>
          <a:noFill/>
          <a:ln w="19050">
            <a:solidFill>
              <a:srgbClr val="00B050"/>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本事業を通じて中間支援主体として獲得したいことや考えたいこと、地方支援事務局に相談したいことなどを記載ください。</a:t>
            </a:r>
          </a:p>
        </p:txBody>
      </p:sp>
      <p:sp>
        <p:nvSpPr>
          <p:cNvPr id="10" name="正方形/長方形 9">
            <a:extLst>
              <a:ext uri="{FF2B5EF4-FFF2-40B4-BE49-F238E27FC236}">
                <a16:creationId xmlns:a16="http://schemas.microsoft.com/office/drawing/2014/main" id="{8477B0FC-1E33-14B6-ED15-3838A8063C6F}"/>
              </a:ext>
            </a:extLst>
          </p:cNvPr>
          <p:cNvSpPr/>
          <p:nvPr/>
        </p:nvSpPr>
        <p:spPr>
          <a:xfrm>
            <a:off x="4747200" y="1374307"/>
            <a:ext cx="4015716" cy="2702765"/>
          </a:xfrm>
          <a:prstGeom prst="rect">
            <a:avLst/>
          </a:prstGeom>
          <a:noFill/>
          <a:ln w="28575">
            <a:solidFill>
              <a:schemeClr val="accent6"/>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現時点での、具体的に支援として行うアクションの予定について記載ください。</a:t>
            </a:r>
          </a:p>
        </p:txBody>
      </p:sp>
      <p:sp>
        <p:nvSpPr>
          <p:cNvPr id="11" name="正方形/長方形 10">
            <a:extLst>
              <a:ext uri="{FF2B5EF4-FFF2-40B4-BE49-F238E27FC236}">
                <a16:creationId xmlns:a16="http://schemas.microsoft.com/office/drawing/2014/main" id="{84F93F6E-A38E-4F9F-6C60-8425BAD97FB3}"/>
              </a:ext>
            </a:extLst>
          </p:cNvPr>
          <p:cNvSpPr/>
          <p:nvPr/>
        </p:nvSpPr>
        <p:spPr>
          <a:xfrm>
            <a:off x="288664" y="1347818"/>
            <a:ext cx="3923296" cy="2722494"/>
          </a:xfrm>
          <a:prstGeom prst="rect">
            <a:avLst/>
          </a:prstGeom>
          <a:noFill/>
          <a:ln w="28575">
            <a:solidFill>
              <a:srgbClr val="0070C0"/>
            </a:solidFill>
          </a:ln>
        </p:spPr>
        <p:txBody>
          <a:bodyPr wrap="square" rtlCol="0">
            <a:noAutofit/>
          </a:bodyPr>
          <a:lstStyle/>
          <a:p>
            <a:r>
              <a:rPr lang="ja-JP" altLang="en-US" sz="1600" i="1" dirty="0">
                <a:solidFill>
                  <a:schemeClr val="bg1">
                    <a:lumMod val="75000"/>
                  </a:schemeClr>
                </a:solidFill>
                <a:latin typeface="游ゴシック" panose="020B0400000000000000" pitchFamily="50" charset="-128"/>
                <a:ea typeface="游ゴシック" panose="020B0400000000000000" pitchFamily="50" charset="-128"/>
              </a:rPr>
              <a:t>現時点での、地域の特徴や活動団体の得意なこと、不得意なことの考察および今回の中間支援のポイントについて記載ください。</a:t>
            </a:r>
          </a:p>
        </p:txBody>
      </p:sp>
      <p:sp>
        <p:nvSpPr>
          <p:cNvPr id="13" name="テキスト ボックス 12">
            <a:extLst>
              <a:ext uri="{FF2B5EF4-FFF2-40B4-BE49-F238E27FC236}">
                <a16:creationId xmlns:a16="http://schemas.microsoft.com/office/drawing/2014/main" id="{8BE22943-C1D4-B448-00B1-0146F7817407}"/>
              </a:ext>
            </a:extLst>
          </p:cNvPr>
          <p:cNvSpPr txBox="1"/>
          <p:nvPr/>
        </p:nvSpPr>
        <p:spPr>
          <a:xfrm>
            <a:off x="4747200" y="1035753"/>
            <a:ext cx="4015716" cy="338554"/>
          </a:xfrm>
          <a:prstGeom prst="rect">
            <a:avLst/>
          </a:prstGeom>
          <a:noFill/>
        </p:spPr>
        <p:txBody>
          <a:bodyPr wrap="square" rtlCol="0">
            <a:spAutoFit/>
          </a:bodyPr>
          <a:lstStyle/>
          <a:p>
            <a:r>
              <a:rPr lang="ja-JP" altLang="en-US" sz="1600" dirty="0">
                <a:latin typeface="游ゴシック" panose="020B0400000000000000" pitchFamily="50" charset="-128"/>
                <a:ea typeface="游ゴシック" panose="020B0400000000000000" pitchFamily="50" charset="-128"/>
              </a:rPr>
              <a:t>■打ち手</a:t>
            </a:r>
          </a:p>
        </p:txBody>
      </p:sp>
      <p:sp>
        <p:nvSpPr>
          <p:cNvPr id="3" name="テキスト ボックス 2">
            <a:extLst>
              <a:ext uri="{FF2B5EF4-FFF2-40B4-BE49-F238E27FC236}">
                <a16:creationId xmlns:a16="http://schemas.microsoft.com/office/drawing/2014/main" id="{1ACC877D-4AF3-B81B-55FF-78A67E73D8B5}"/>
              </a:ext>
            </a:extLst>
          </p:cNvPr>
          <p:cNvSpPr txBox="1"/>
          <p:nvPr/>
        </p:nvSpPr>
        <p:spPr>
          <a:xfrm>
            <a:off x="288664" y="1017737"/>
            <a:ext cx="1961648" cy="338554"/>
          </a:xfrm>
          <a:prstGeom prst="rect">
            <a:avLst/>
          </a:prstGeom>
          <a:noFill/>
        </p:spPr>
        <p:txBody>
          <a:bodyPr wrap="square" rtlCol="0">
            <a:spAutoFit/>
          </a:bodyPr>
          <a:lstStyle/>
          <a:p>
            <a:r>
              <a:rPr lang="ja-JP" altLang="en-US" sz="1600" dirty="0">
                <a:latin typeface="游ゴシック" panose="020B0400000000000000" pitchFamily="50" charset="-128"/>
                <a:ea typeface="游ゴシック" panose="020B0400000000000000" pitchFamily="50" charset="-128"/>
              </a:rPr>
              <a:t>■見立て</a:t>
            </a:r>
          </a:p>
        </p:txBody>
      </p:sp>
      <p:cxnSp>
        <p:nvCxnSpPr>
          <p:cNvPr id="7" name="コネクタ: カギ線 6">
            <a:extLst>
              <a:ext uri="{FF2B5EF4-FFF2-40B4-BE49-F238E27FC236}">
                <a16:creationId xmlns:a16="http://schemas.microsoft.com/office/drawing/2014/main" id="{6BBB0D18-7B0F-F2E6-7DBE-C502684EAAB1}"/>
              </a:ext>
            </a:extLst>
          </p:cNvPr>
          <p:cNvCxnSpPr>
            <a:cxnSpLocks/>
            <a:stCxn id="10" idx="2"/>
            <a:endCxn id="11" idx="2"/>
          </p:cNvCxnSpPr>
          <p:nvPr/>
        </p:nvCxnSpPr>
        <p:spPr>
          <a:xfrm rot="5400000" flipH="1">
            <a:off x="4499305" y="1821319"/>
            <a:ext cx="6760" cy="4504746"/>
          </a:xfrm>
          <a:prstGeom prst="bentConnector3">
            <a:avLst>
              <a:gd name="adj1" fmla="val -6387574"/>
            </a:avLst>
          </a:prstGeom>
          <a:ln w="412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コネクタ: カギ線 24">
            <a:extLst>
              <a:ext uri="{FF2B5EF4-FFF2-40B4-BE49-F238E27FC236}">
                <a16:creationId xmlns:a16="http://schemas.microsoft.com/office/drawing/2014/main" id="{06F77A88-54AB-EB11-756A-9A630EAB5C82}"/>
              </a:ext>
            </a:extLst>
          </p:cNvPr>
          <p:cNvCxnSpPr>
            <a:cxnSpLocks/>
            <a:stCxn id="10" idx="0"/>
            <a:endCxn id="11" idx="0"/>
          </p:cNvCxnSpPr>
          <p:nvPr/>
        </p:nvCxnSpPr>
        <p:spPr>
          <a:xfrm rot="16200000" flipV="1">
            <a:off x="4489441" y="-891310"/>
            <a:ext cx="26489" cy="4504746"/>
          </a:xfrm>
          <a:prstGeom prst="bentConnector3">
            <a:avLst>
              <a:gd name="adj1" fmla="val 1695243"/>
            </a:avLst>
          </a:prstGeom>
          <a:ln w="41275">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BE58042C-9F02-723F-DA96-B12120E79498}"/>
              </a:ext>
            </a:extLst>
          </p:cNvPr>
          <p:cNvSpPr txBox="1"/>
          <p:nvPr/>
        </p:nvSpPr>
        <p:spPr>
          <a:xfrm>
            <a:off x="288664" y="4586238"/>
            <a:ext cx="3347232" cy="338554"/>
          </a:xfrm>
          <a:prstGeom prst="rect">
            <a:avLst/>
          </a:prstGeom>
          <a:noFill/>
        </p:spPr>
        <p:txBody>
          <a:bodyPr wrap="square" rtlCol="0">
            <a:spAutoFit/>
          </a:bodyPr>
          <a:lstStyle/>
          <a:p>
            <a:r>
              <a:rPr lang="ja-JP" altLang="en-US" sz="1600" dirty="0">
                <a:latin typeface="游ゴシック" panose="020B0400000000000000" pitchFamily="50" charset="-128"/>
                <a:ea typeface="游ゴシック" panose="020B0400000000000000" pitchFamily="50" charset="-128"/>
              </a:rPr>
              <a:t>■中間支援機能の強化・振り返り</a:t>
            </a:r>
          </a:p>
        </p:txBody>
      </p:sp>
    </p:spTree>
    <p:extLst>
      <p:ext uri="{BB962C8B-B14F-4D97-AF65-F5344CB8AC3E}">
        <p14:creationId xmlns:p14="http://schemas.microsoft.com/office/powerpoint/2010/main" val="312455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BB05037-8D5E-4009-BEE8-AC07BA995249}"/>
              </a:ext>
            </a:extLst>
          </p:cNvPr>
          <p:cNvSpPr>
            <a:spLocks noGrp="1"/>
          </p:cNvSpPr>
          <p:nvPr>
            <p:ph type="sldNum" sz="quarter" idx="12"/>
          </p:nvPr>
        </p:nvSpPr>
        <p:spPr>
          <a:xfrm>
            <a:off x="7010400" y="6492875"/>
            <a:ext cx="2133600" cy="365125"/>
          </a:xfrm>
        </p:spPr>
        <p:txBody>
          <a:bodyPr/>
          <a:lstStyle/>
          <a:p>
            <a:fld id="{A6D01C6D-80EB-490D-8A1D-E86D9EEBEE2C}" type="slidenum">
              <a:rPr kumimoji="1" lang="ja-JP" altLang="en-US" smtClean="0">
                <a:latin typeface="メイリオ" panose="020B0604030504040204" pitchFamily="50" charset="-128"/>
                <a:ea typeface="メイリオ" panose="020B0604030504040204" pitchFamily="50" charset="-128"/>
              </a:rPr>
              <a:t>7</a:t>
            </a:fld>
            <a:endParaRPr kumimoji="1" lang="ja-JP" altLang="en-US" dirty="0">
              <a:latin typeface="メイリオ" panose="020B0604030504040204" pitchFamily="50" charset="-128"/>
              <a:ea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392667875"/>
              </p:ext>
            </p:extLst>
          </p:nvPr>
        </p:nvGraphicFramePr>
        <p:xfrm>
          <a:off x="180000" y="768495"/>
          <a:ext cx="8784000" cy="5729903"/>
        </p:xfrm>
        <a:graphic>
          <a:graphicData uri="http://schemas.openxmlformats.org/drawingml/2006/table">
            <a:tbl>
              <a:tblPr firstRow="1" bandRow="1">
                <a:tableStyleId>{5C22544A-7EE6-4342-B048-85BDC9FD1C3A}</a:tableStyleId>
              </a:tblPr>
              <a:tblGrid>
                <a:gridCol w="1151640">
                  <a:extLst>
                    <a:ext uri="{9D8B030D-6E8A-4147-A177-3AD203B41FA5}">
                      <a16:colId xmlns:a16="http://schemas.microsoft.com/office/drawing/2014/main" val="20000"/>
                    </a:ext>
                  </a:extLst>
                </a:gridCol>
                <a:gridCol w="50436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0003"/>
                    </a:ext>
                  </a:extLst>
                </a:gridCol>
                <a:gridCol w="648000">
                  <a:extLst>
                    <a:ext uri="{9D8B030D-6E8A-4147-A177-3AD203B41FA5}">
                      <a16:colId xmlns:a16="http://schemas.microsoft.com/office/drawing/2014/main" val="20004"/>
                    </a:ext>
                  </a:extLst>
                </a:gridCol>
                <a:gridCol w="648000">
                  <a:extLst>
                    <a:ext uri="{9D8B030D-6E8A-4147-A177-3AD203B41FA5}">
                      <a16:colId xmlns:a16="http://schemas.microsoft.com/office/drawing/2014/main" val="20005"/>
                    </a:ext>
                  </a:extLst>
                </a:gridCol>
                <a:gridCol w="648000">
                  <a:extLst>
                    <a:ext uri="{9D8B030D-6E8A-4147-A177-3AD203B41FA5}">
                      <a16:colId xmlns:a16="http://schemas.microsoft.com/office/drawing/2014/main" val="20006"/>
                    </a:ext>
                  </a:extLst>
                </a:gridCol>
                <a:gridCol w="648000">
                  <a:extLst>
                    <a:ext uri="{9D8B030D-6E8A-4147-A177-3AD203B41FA5}">
                      <a16:colId xmlns:a16="http://schemas.microsoft.com/office/drawing/2014/main" val="20007"/>
                    </a:ext>
                  </a:extLst>
                </a:gridCol>
                <a:gridCol w="648000">
                  <a:extLst>
                    <a:ext uri="{9D8B030D-6E8A-4147-A177-3AD203B41FA5}">
                      <a16:colId xmlns:a16="http://schemas.microsoft.com/office/drawing/2014/main" val="20008"/>
                    </a:ext>
                  </a:extLst>
                </a:gridCol>
                <a:gridCol w="648000">
                  <a:extLst>
                    <a:ext uri="{9D8B030D-6E8A-4147-A177-3AD203B41FA5}">
                      <a16:colId xmlns:a16="http://schemas.microsoft.com/office/drawing/2014/main" val="20009"/>
                    </a:ext>
                  </a:extLst>
                </a:gridCol>
                <a:gridCol w="648000">
                  <a:extLst>
                    <a:ext uri="{9D8B030D-6E8A-4147-A177-3AD203B41FA5}">
                      <a16:colId xmlns:a16="http://schemas.microsoft.com/office/drawing/2014/main" val="20010"/>
                    </a:ext>
                  </a:extLst>
                </a:gridCol>
                <a:gridCol w="648000">
                  <a:extLst>
                    <a:ext uri="{9D8B030D-6E8A-4147-A177-3AD203B41FA5}">
                      <a16:colId xmlns:a16="http://schemas.microsoft.com/office/drawing/2014/main" val="20011"/>
                    </a:ext>
                  </a:extLst>
                </a:gridCol>
                <a:gridCol w="648000">
                  <a:extLst>
                    <a:ext uri="{9D8B030D-6E8A-4147-A177-3AD203B41FA5}">
                      <a16:colId xmlns:a16="http://schemas.microsoft.com/office/drawing/2014/main" val="20012"/>
                    </a:ext>
                  </a:extLst>
                </a:gridCol>
              </a:tblGrid>
              <a:tr h="563281">
                <a:tc>
                  <a:txBody>
                    <a:bodyPr/>
                    <a:lstStyle/>
                    <a:p>
                      <a:pPr algn="ctr"/>
                      <a:endParaRPr kumimoji="1" lang="ja-JP" altLang="en-US"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0" marR="0" marT="0" marB="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no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4</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endPar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5</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６月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7</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8</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9</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10</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11</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12</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１月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100" b="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月</a:t>
                      </a:r>
                    </a:p>
                  </a:txBody>
                  <a:tcPr marL="0" marR="0" marT="0" marB="0" anchor="ctr">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999368">
                <a:tc>
                  <a:txBody>
                    <a:bodyPr/>
                    <a:lstStyle/>
                    <a:p>
                      <a:pPr algn="ctr"/>
                      <a:r>
                        <a:rPr kumimoji="1" lang="ja-JP" altLang="en-US" sz="9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rPr>
                        <a:t>共通の予定</a:t>
                      </a: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403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活動団体の予定①</a:t>
                      </a:r>
                      <a:endParaRPr kumimoji="1" lang="en-US" altLang="ja-JP"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422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活動団体の予定②</a:t>
                      </a: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422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中間支援主体の予定①</a:t>
                      </a:r>
                      <a:endParaRPr kumimoji="1" lang="en-US" altLang="ja-JP"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4247589"/>
                  </a:ext>
                </a:extLst>
              </a:tr>
              <a:tr h="10422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rPr>
                        <a:t>中間支援主体の予定②</a:t>
                      </a:r>
                      <a:endParaRPr kumimoji="1" lang="en-US" altLang="ja-JP" sz="900" b="1" dirty="0">
                        <a:solidFill>
                          <a:schemeClr val="tx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nchor="ctr">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kumimoji="1" lang="ja-JP" altLang="en-US" sz="100" dirty="0">
                        <a:solidFill>
                          <a:sysClr val="windowText" lastClr="000000"/>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a:lnL w="6350" cap="flat" cmpd="sng" algn="ctr">
                      <a:solidFill>
                        <a:schemeClr val="tx1"/>
                      </a:solidFill>
                      <a:prstDash val="dash"/>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6823949"/>
                  </a:ext>
                </a:extLst>
              </a:tr>
            </a:tbl>
          </a:graphicData>
        </a:graphic>
      </p:graphicFrame>
      <p:sp>
        <p:nvSpPr>
          <p:cNvPr id="19" name="テキスト ボックス 18">
            <a:extLst>
              <a:ext uri="{FF2B5EF4-FFF2-40B4-BE49-F238E27FC236}">
                <a16:creationId xmlns:a16="http://schemas.microsoft.com/office/drawing/2014/main" id="{8C14E16B-F714-478D-8431-DE4B12099256}"/>
              </a:ext>
            </a:extLst>
          </p:cNvPr>
          <p:cNvSpPr txBox="1"/>
          <p:nvPr/>
        </p:nvSpPr>
        <p:spPr>
          <a:xfrm>
            <a:off x="1871700" y="1920554"/>
            <a:ext cx="1656184" cy="138499"/>
          </a:xfrm>
          <a:prstGeom prst="rect">
            <a:avLst/>
          </a:prstGeom>
          <a:noFill/>
        </p:spPr>
        <p:txBody>
          <a:bodyPr wrap="square" lIns="36000" tIns="0" rIns="36000" bIns="0" rtlCol="0">
            <a:spAutoFit/>
          </a:bodyPr>
          <a:lstStyle/>
          <a:p>
            <a:r>
              <a:rPr lang="ja-JP" altLang="en-US" sz="900" b="1" dirty="0">
                <a:latin typeface="游ゴシック" panose="020B0400000000000000" pitchFamily="50" charset="-128"/>
                <a:ea typeface="游ゴシック" panose="020B0400000000000000" pitchFamily="50" charset="-128"/>
              </a:rPr>
              <a:t>◆中間支援ギャザリング①</a:t>
            </a:r>
            <a:endParaRPr kumimoji="1" lang="ja-JP" altLang="en-US" sz="900" b="1" dirty="0">
              <a:latin typeface="游ゴシック" panose="020B0400000000000000" pitchFamily="50" charset="-128"/>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87698B52-92B5-491D-B9FC-4C57BAE30BB8}"/>
              </a:ext>
            </a:extLst>
          </p:cNvPr>
          <p:cNvSpPr txBox="1"/>
          <p:nvPr/>
        </p:nvSpPr>
        <p:spPr>
          <a:xfrm>
            <a:off x="6354469" y="1468458"/>
            <a:ext cx="936104" cy="153888"/>
          </a:xfrm>
          <a:prstGeom prst="rect">
            <a:avLst/>
          </a:prstGeom>
          <a:noFill/>
        </p:spPr>
        <p:txBody>
          <a:bodyPr wrap="square" lIns="36000" tIns="0" rIns="36000" bIns="0" rtlCol="0">
            <a:spAutoFit/>
          </a:bodyPr>
          <a:lstStyle/>
          <a:p>
            <a:r>
              <a:rPr kumimoji="1" lang="ja-JP" altLang="en-US"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中間報告会</a:t>
            </a:r>
            <a:endParaRPr kumimoji="1" lang="ja-JP" altLang="en-US" sz="1000" b="1"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791F1CFE-75BB-4318-A687-103C8DF482E8}"/>
              </a:ext>
            </a:extLst>
          </p:cNvPr>
          <p:cNvSpPr/>
          <p:nvPr/>
        </p:nvSpPr>
        <p:spPr>
          <a:xfrm>
            <a:off x="2502" y="-22034"/>
            <a:ext cx="9144000" cy="646434"/>
          </a:xfrm>
          <a:prstGeom prst="rect">
            <a:avLst/>
          </a:prstGeom>
          <a:solidFill>
            <a:schemeClr val="accent3">
              <a:lumMod val="50000"/>
            </a:schemeClr>
          </a:solidFill>
          <a:ln w="19050" cap="flat" cmpd="sng" algn="ctr">
            <a:solidFill>
              <a:schemeClr val="accent3">
                <a:lumMod val="50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a:r>
              <a:rPr lang="ja-JP" altLang="en-US" sz="2800" b="1" dirty="0">
                <a:solidFill>
                  <a:schemeClr val="bg1"/>
                </a:solidFill>
                <a:latin typeface="メイリオ" panose="020B0604030504040204" pitchFamily="50" charset="-128"/>
                <a:ea typeface="メイリオ" panose="020B0604030504040204" pitchFamily="50" charset="-128"/>
              </a:rPr>
              <a:t>中間支援の計画</a:t>
            </a:r>
          </a:p>
        </p:txBody>
      </p:sp>
      <p:sp>
        <p:nvSpPr>
          <p:cNvPr id="18" name="右矢印 14">
            <a:extLst>
              <a:ext uri="{FF2B5EF4-FFF2-40B4-BE49-F238E27FC236}">
                <a16:creationId xmlns:a16="http://schemas.microsoft.com/office/drawing/2014/main" id="{3AFB8497-8D99-4417-83B0-C35E86733D4C}"/>
              </a:ext>
            </a:extLst>
          </p:cNvPr>
          <p:cNvSpPr/>
          <p:nvPr/>
        </p:nvSpPr>
        <p:spPr>
          <a:xfrm rot="10800000" flipH="1" flipV="1">
            <a:off x="3131841" y="1364909"/>
            <a:ext cx="5041358" cy="275124"/>
          </a:xfrm>
          <a:prstGeom prst="rightArrow">
            <a:avLst/>
          </a:prstGeom>
          <a:solidFill>
            <a:srgbClr val="C9FBE7"/>
          </a:solidFill>
          <a:ln w="19050" cap="flat" cmpd="sng" algn="ctr">
            <a:solidFill>
              <a:schemeClr val="accent1">
                <a:lumMod val="75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0">
            <a:spAutoFit/>
          </a:bodyPr>
          <a:lstStyle/>
          <a:p>
            <a:pPr algn="ctr" defTabSz="457200" fontAlgn="auto">
              <a:spcBef>
                <a:spcPts val="0"/>
              </a:spcBef>
              <a:spcAft>
                <a:spcPts val="0"/>
              </a:spcAft>
            </a:pPr>
            <a:r>
              <a:rPr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ステークホルダーミーティングを</a:t>
            </a:r>
            <a:r>
              <a:rPr lang="en-US" altLang="ja-JP"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1</a:t>
            </a:r>
            <a:r>
              <a:rPr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回以上開催</a:t>
            </a:r>
            <a:endParaRPr kumimoji="1"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E40912D4-2D1A-9B73-2190-B1612822A843}"/>
              </a:ext>
            </a:extLst>
          </p:cNvPr>
          <p:cNvSpPr txBox="1"/>
          <p:nvPr/>
        </p:nvSpPr>
        <p:spPr>
          <a:xfrm>
            <a:off x="7613760" y="1916832"/>
            <a:ext cx="1656184" cy="138499"/>
          </a:xfrm>
          <a:prstGeom prst="rect">
            <a:avLst/>
          </a:prstGeom>
          <a:noFill/>
        </p:spPr>
        <p:txBody>
          <a:bodyPr wrap="square" lIns="36000" tIns="0" rIns="36000" bIns="0" rtlCol="0">
            <a:spAutoFit/>
          </a:bodyPr>
          <a:lstStyle/>
          <a:p>
            <a:r>
              <a:rPr lang="ja-JP" altLang="en-US" sz="900" b="1" dirty="0">
                <a:latin typeface="游ゴシック" panose="020B0400000000000000" pitchFamily="50" charset="-128"/>
                <a:ea typeface="游ゴシック" panose="020B0400000000000000" pitchFamily="50" charset="-128"/>
              </a:rPr>
              <a:t>◆中間支援ギャザリング②</a:t>
            </a:r>
            <a:endParaRPr kumimoji="1" lang="ja-JP" altLang="en-US" sz="900" b="1" dirty="0">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C62F1D01-9C00-802B-0308-D9A5947BBD77}"/>
              </a:ext>
            </a:extLst>
          </p:cNvPr>
          <p:cNvSpPr txBox="1"/>
          <p:nvPr/>
        </p:nvSpPr>
        <p:spPr>
          <a:xfrm>
            <a:off x="2609511" y="1714878"/>
            <a:ext cx="1765488" cy="138499"/>
          </a:xfrm>
          <a:prstGeom prst="rect">
            <a:avLst/>
          </a:prstGeom>
          <a:noFill/>
        </p:spPr>
        <p:txBody>
          <a:bodyPr wrap="square" lIns="36000" tIns="0" rIns="36000" bIns="0" rtlCol="0">
            <a:spAutoFit/>
          </a:bodyPr>
          <a:lstStyle/>
          <a:p>
            <a:r>
              <a:rPr lang="ja-JP" altLang="en-US" sz="900" b="1" dirty="0">
                <a:latin typeface="游ゴシック" panose="020B0400000000000000" pitchFamily="50" charset="-128"/>
                <a:ea typeface="游ゴシック" panose="020B0400000000000000" pitchFamily="50" charset="-128"/>
              </a:rPr>
              <a:t>◆キックオフ（ブロックごと）</a:t>
            </a:r>
            <a:endParaRPr kumimoji="1" lang="ja-JP" altLang="en-US" sz="900" b="1" dirty="0">
              <a:latin typeface="游ゴシック" panose="020B0400000000000000" pitchFamily="50" charset="-128"/>
              <a:ea typeface="游ゴシック" panose="020B0400000000000000" pitchFamily="50" charset="-128"/>
            </a:endParaRPr>
          </a:p>
        </p:txBody>
      </p:sp>
      <p:sp>
        <p:nvSpPr>
          <p:cNvPr id="6" name="右矢印 14">
            <a:extLst>
              <a:ext uri="{FF2B5EF4-FFF2-40B4-BE49-F238E27FC236}">
                <a16:creationId xmlns:a16="http://schemas.microsoft.com/office/drawing/2014/main" id="{2BD1768C-8AE4-4A1E-BA9E-5C56996B13EC}"/>
              </a:ext>
            </a:extLst>
          </p:cNvPr>
          <p:cNvSpPr/>
          <p:nvPr/>
        </p:nvSpPr>
        <p:spPr>
          <a:xfrm rot="10800000" flipH="1" flipV="1">
            <a:off x="4484303" y="1510601"/>
            <a:ext cx="1870166" cy="550247"/>
          </a:xfrm>
          <a:prstGeom prst="rightArrow">
            <a:avLst/>
          </a:prstGeom>
          <a:solidFill>
            <a:srgbClr val="C9FBE7"/>
          </a:solidFill>
          <a:ln w="19050" cap="flat" cmpd="sng" algn="ctr">
            <a:solidFill>
              <a:schemeClr val="accent1">
                <a:lumMod val="75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0">
            <a:spAutoFit/>
          </a:bodyPr>
          <a:lstStyle/>
          <a:p>
            <a:pPr algn="ctr" defTabSz="457200" fontAlgn="auto">
              <a:spcBef>
                <a:spcPts val="0"/>
              </a:spcBef>
              <a:spcAft>
                <a:spcPts val="0"/>
              </a:spcAft>
            </a:pPr>
            <a:r>
              <a:rPr kumimoji="1"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中間共有会</a:t>
            </a:r>
            <a:endParaRPr kumimoji="1" lang="en-US" altLang="ja-JP"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algn="ctr" defTabSz="457200" fontAlgn="auto">
              <a:spcBef>
                <a:spcPts val="0"/>
              </a:spcBef>
              <a:spcAft>
                <a:spcPts val="0"/>
              </a:spcAft>
            </a:pPr>
            <a:r>
              <a:rPr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（ブロックごと）</a:t>
            </a:r>
            <a:endParaRPr kumimoji="1"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7" name="右矢印 14">
            <a:extLst>
              <a:ext uri="{FF2B5EF4-FFF2-40B4-BE49-F238E27FC236}">
                <a16:creationId xmlns:a16="http://schemas.microsoft.com/office/drawing/2014/main" id="{956E0289-FBA1-246B-DF71-04E94F65D316}"/>
              </a:ext>
            </a:extLst>
          </p:cNvPr>
          <p:cNvSpPr/>
          <p:nvPr/>
        </p:nvSpPr>
        <p:spPr>
          <a:xfrm rot="10800000" flipH="1" flipV="1">
            <a:off x="1187624" y="2061296"/>
            <a:ext cx="7776376" cy="275124"/>
          </a:xfrm>
          <a:prstGeom prst="rightArrow">
            <a:avLst/>
          </a:prstGeom>
          <a:solidFill>
            <a:srgbClr val="C9FBE7"/>
          </a:solidFill>
          <a:ln w="19050" cap="flat" cmpd="sng" algn="ctr">
            <a:solidFill>
              <a:schemeClr val="accent1">
                <a:lumMod val="75000"/>
              </a:scheme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rtlCol="0" anchor="ctr" anchorCtr="0">
            <a:spAutoFit/>
          </a:bodyPr>
          <a:lstStyle/>
          <a:p>
            <a:pPr algn="ctr" defTabSz="457200" fontAlgn="auto">
              <a:spcBef>
                <a:spcPts val="0"/>
              </a:spcBef>
              <a:spcAft>
                <a:spcPts val="0"/>
              </a:spcAft>
            </a:pPr>
            <a:r>
              <a:rPr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経費執行可能期間</a:t>
            </a:r>
            <a:endParaRPr kumimoji="1" lang="ja-JP" altLang="en-US" sz="9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4" name="吹き出し: 四角形 3">
            <a:extLst>
              <a:ext uri="{FF2B5EF4-FFF2-40B4-BE49-F238E27FC236}">
                <a16:creationId xmlns:a16="http://schemas.microsoft.com/office/drawing/2014/main" id="{81E0CBED-37B3-11B4-5872-A2E13A6372FC}"/>
              </a:ext>
            </a:extLst>
          </p:cNvPr>
          <p:cNvSpPr/>
          <p:nvPr/>
        </p:nvSpPr>
        <p:spPr>
          <a:xfrm>
            <a:off x="1459180" y="2693383"/>
            <a:ext cx="2300662" cy="1199011"/>
          </a:xfrm>
          <a:prstGeom prst="wedgeRectCallout">
            <a:avLst>
              <a:gd name="adj1" fmla="val -62977"/>
              <a:gd name="adj2" fmla="val 35184"/>
            </a:avLst>
          </a:prstGeom>
          <a:solidFill>
            <a:schemeClr val="accent1">
              <a:lumMod val="20000"/>
              <a:lumOff val="80000"/>
            </a:schemeClr>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defTabSz="457200" fontAlgn="auto">
              <a:spcBef>
                <a:spcPts val="0"/>
              </a:spcBef>
              <a:spcAft>
                <a:spcPts val="0"/>
              </a:spcAft>
            </a:pPr>
            <a:r>
              <a:rPr kumimoji="1" lang="ja-JP" altLang="en-US"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①に書ききれないもの、違うテーマでの取り組みなどはこちらに記載ください。</a:t>
            </a:r>
            <a:endParaRPr kumimoji="1" lang="en-US" altLang="ja-JP"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defTabSz="457200"/>
            <a:r>
              <a:rPr lang="ja-JP" altLang="en-US" sz="1200" dirty="0">
                <a:solidFill>
                  <a:schemeClr val="tx1"/>
                </a:solidFill>
                <a:latin typeface="游ゴシック" panose="020B0400000000000000" pitchFamily="50" charset="-128"/>
                <a:ea typeface="游ゴシック" panose="020B0400000000000000" pitchFamily="50" charset="-128"/>
              </a:rPr>
              <a:t>必要によって行を削除、追加してください。</a:t>
            </a:r>
            <a:endParaRPr kumimoji="1" lang="en-US" altLang="ja-JP"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defTabSz="457200" fontAlgn="auto">
              <a:spcBef>
                <a:spcPts val="0"/>
              </a:spcBef>
              <a:spcAft>
                <a:spcPts val="0"/>
              </a:spcAft>
            </a:pPr>
            <a:r>
              <a:rPr lang="ja-JP" altLang="en-US"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（この説明文は削除ください）</a:t>
            </a:r>
            <a:endParaRPr kumimoji="1" lang="ja-JP" altLang="en-US"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11" name="吹き出し: 四角形 10">
            <a:extLst>
              <a:ext uri="{FF2B5EF4-FFF2-40B4-BE49-F238E27FC236}">
                <a16:creationId xmlns:a16="http://schemas.microsoft.com/office/drawing/2014/main" id="{315955BE-16C3-A6AB-0460-93B372848C84}"/>
              </a:ext>
            </a:extLst>
          </p:cNvPr>
          <p:cNvSpPr/>
          <p:nvPr/>
        </p:nvSpPr>
        <p:spPr>
          <a:xfrm>
            <a:off x="1459180" y="4733470"/>
            <a:ext cx="2300662" cy="1199011"/>
          </a:xfrm>
          <a:prstGeom prst="wedgeRectCallout">
            <a:avLst>
              <a:gd name="adj1" fmla="val -62977"/>
              <a:gd name="adj2" fmla="val 35184"/>
            </a:avLst>
          </a:prstGeom>
          <a:solidFill>
            <a:schemeClr val="accent1">
              <a:lumMod val="20000"/>
              <a:lumOff val="80000"/>
            </a:schemeClr>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defTabSz="457200" fontAlgn="auto">
              <a:spcBef>
                <a:spcPts val="0"/>
              </a:spcBef>
              <a:spcAft>
                <a:spcPts val="0"/>
              </a:spcAft>
            </a:pPr>
            <a:r>
              <a:rPr kumimoji="1" lang="ja-JP" altLang="en-US"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①に書ききれないもの、違う観点での取り組みなどはこちらに記載ください。</a:t>
            </a:r>
            <a:endParaRPr kumimoji="1" lang="en-US" altLang="ja-JP"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defTabSz="457200"/>
            <a:r>
              <a:rPr lang="ja-JP" altLang="en-US" sz="1200" dirty="0">
                <a:solidFill>
                  <a:schemeClr val="tx1"/>
                </a:solidFill>
                <a:latin typeface="游ゴシック" panose="020B0400000000000000" pitchFamily="50" charset="-128"/>
                <a:ea typeface="游ゴシック" panose="020B0400000000000000" pitchFamily="50" charset="-128"/>
              </a:rPr>
              <a:t>必要によって行を削除、追加してください。</a:t>
            </a:r>
            <a:endParaRPr kumimoji="1" lang="en-US" altLang="ja-JP"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defTabSz="457200" fontAlgn="auto">
              <a:spcBef>
                <a:spcPts val="0"/>
              </a:spcBef>
              <a:spcAft>
                <a:spcPts val="0"/>
              </a:spcAft>
            </a:pPr>
            <a:r>
              <a:rPr lang="ja-JP" altLang="en-US"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（この説明文は削除ください）</a:t>
            </a:r>
            <a:endParaRPr kumimoji="1" lang="ja-JP" altLang="en-US" sz="12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65952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A3A0812-7406-82B1-5D96-05E7D152226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0154" y="1484784"/>
            <a:ext cx="8023691" cy="5258243"/>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a:extLst>
              <a:ext uri="{FF2B5EF4-FFF2-40B4-BE49-F238E27FC236}">
                <a16:creationId xmlns:a16="http://schemas.microsoft.com/office/drawing/2014/main" id="{793F0040-5D32-94B9-2DB8-81108163A4E2}"/>
              </a:ext>
            </a:extLst>
          </p:cNvPr>
          <p:cNvSpPr/>
          <p:nvPr/>
        </p:nvSpPr>
        <p:spPr>
          <a:xfrm>
            <a:off x="10633" y="7606"/>
            <a:ext cx="9144000" cy="646434"/>
          </a:xfrm>
          <a:prstGeom prst="rect">
            <a:avLst/>
          </a:prstGeom>
          <a:solidFill>
            <a:srgbClr val="C9FBE7"/>
          </a:solidFill>
          <a:ln w="19050" cap="flat" cmpd="sng" algn="ctr">
            <a:solidFill>
              <a:srgbClr val="C9FBE7"/>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lstStyle/>
          <a:p>
            <a:pPr algn="ctr" defTabSz="457200" fontAlgn="auto">
              <a:spcBef>
                <a:spcPts val="0"/>
              </a:spcBef>
              <a:spcAft>
                <a:spcPts val="0"/>
              </a:spcAft>
            </a:pP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タイトル 1">
            <a:extLst>
              <a:ext uri="{FF2B5EF4-FFF2-40B4-BE49-F238E27FC236}">
                <a16:creationId xmlns:a16="http://schemas.microsoft.com/office/drawing/2014/main" id="{E8F7214F-5D6F-E17F-4E07-766896A782E7}"/>
              </a:ext>
            </a:extLst>
          </p:cNvPr>
          <p:cNvSpPr txBox="1">
            <a:spLocks/>
          </p:cNvSpPr>
          <p:nvPr/>
        </p:nvSpPr>
        <p:spPr bwMode="auto">
          <a:xfrm>
            <a:off x="0" y="0"/>
            <a:ext cx="9133367" cy="638281"/>
          </a:xfrm>
          <a:prstGeom prst="rect">
            <a:avLst/>
          </a:prstGeom>
          <a:noFill/>
          <a:ln>
            <a:noFill/>
          </a:ln>
        </p:spPr>
        <p:txBody>
          <a:bodyPr lIns="65242" tIns="32621" rIns="65242" bIns="32621"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lvl="0" algn="ctr">
              <a:spcBef>
                <a:spcPct val="0"/>
              </a:spcBef>
              <a:buNone/>
              <a:defRPr/>
            </a:pPr>
            <a:r>
              <a:rPr lang="ja-JP" altLang="en-US" sz="2000" b="1" kern="0" dirty="0">
                <a:latin typeface="游ゴシック" panose="020B0400000000000000" pitchFamily="50" charset="-128"/>
                <a:ea typeface="游ゴシック" panose="020B0400000000000000" pitchFamily="50" charset="-128"/>
              </a:rPr>
              <a:t>参考：協働ガバナンスモデル</a:t>
            </a:r>
            <a:endParaRPr lang="en-US" altLang="ja-JP" sz="2000" b="1" kern="0" dirty="0">
              <a:latin typeface="游ゴシック" panose="020B0400000000000000" pitchFamily="50" charset="-128"/>
              <a:ea typeface="游ゴシック" panose="020B0400000000000000" pitchFamily="50" charset="-128"/>
            </a:endParaRPr>
          </a:p>
        </p:txBody>
      </p:sp>
      <p:sp>
        <p:nvSpPr>
          <p:cNvPr id="4" name="正方形/長方形 3">
            <a:extLst>
              <a:ext uri="{FF2B5EF4-FFF2-40B4-BE49-F238E27FC236}">
                <a16:creationId xmlns:a16="http://schemas.microsoft.com/office/drawing/2014/main" id="{0F8BD69C-4149-035D-6AA6-200801EF2357}"/>
              </a:ext>
            </a:extLst>
          </p:cNvPr>
          <p:cNvSpPr/>
          <p:nvPr/>
        </p:nvSpPr>
        <p:spPr>
          <a:xfrm>
            <a:off x="7452320" y="-1"/>
            <a:ext cx="1704022" cy="680708"/>
          </a:xfrm>
          <a:prstGeom prst="rect">
            <a:avLst/>
          </a:prstGeom>
          <a:solidFill>
            <a:srgbClr val="FFFF00"/>
          </a:solidFill>
          <a:ln w="19050" cap="flat" cmpd="sng" algn="ctr">
            <a:no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457200" fontAlgn="auto">
              <a:spcBef>
                <a:spcPts val="0"/>
              </a:spcBef>
              <a:spcAft>
                <a:spcPts val="0"/>
              </a:spcAft>
            </a:pPr>
            <a:r>
              <a:rPr kumimoji="1" lang="ja-JP" altLang="en-US"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rPr>
              <a:t>当日説明資料からは削除予定</a:t>
            </a:r>
            <a:endParaRPr kumimoji="1" lang="en-US" altLang="ja-JP" sz="1400" dirty="0">
              <a:solidFill>
                <a:srgbClr val="FF0000"/>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DF55B578-35B3-5E65-E7DC-F7266931E4A7}"/>
              </a:ext>
            </a:extLst>
          </p:cNvPr>
          <p:cNvSpPr txBox="1"/>
          <p:nvPr/>
        </p:nvSpPr>
        <p:spPr>
          <a:xfrm>
            <a:off x="416470" y="726747"/>
            <a:ext cx="8332325" cy="738664"/>
          </a:xfrm>
          <a:prstGeom prst="rect">
            <a:avLst/>
          </a:prstGeom>
          <a:noFill/>
        </p:spPr>
        <p:txBody>
          <a:bodyPr wrap="square" rtlCol="0">
            <a:spAutoFit/>
          </a:bodyPr>
          <a:lstStyle/>
          <a:p>
            <a:r>
              <a:rPr lang="ja-JP" altLang="en-US" sz="1400" dirty="0">
                <a:latin typeface="游ゴシック Medium" panose="020B0500000000000000" pitchFamily="50" charset="-128"/>
                <a:ea typeface="游ゴシック Medium" panose="020B0500000000000000" pitchFamily="50" charset="-128"/>
              </a:rPr>
              <a:t>本事業におけるパートナーシップと中間支援機能（チェンジ・エージェント機能）の基本的な捉え方</a:t>
            </a:r>
            <a:endParaRPr lang="en-US" altLang="ja-JP" sz="1400" dirty="0">
              <a:latin typeface="游ゴシック Medium" panose="020B0500000000000000" pitchFamily="50" charset="-128"/>
              <a:ea typeface="游ゴシック Medium" panose="020B0500000000000000" pitchFamily="50" charset="-128"/>
            </a:endParaRPr>
          </a:p>
          <a:p>
            <a:r>
              <a:rPr kumimoji="1" lang="ja-JP" altLang="en-US" sz="1400" dirty="0">
                <a:latin typeface="游ゴシック Medium" panose="020B0500000000000000" pitchFamily="50" charset="-128"/>
                <a:ea typeface="游ゴシック Medium" panose="020B0500000000000000" pitchFamily="50" charset="-128"/>
              </a:rPr>
              <a:t>（詳細は</a:t>
            </a:r>
            <a:r>
              <a:rPr kumimoji="1" lang="en-US" altLang="ja-JP" sz="1400"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rPr>
              <a:t>『</a:t>
            </a:r>
            <a:r>
              <a:rPr kumimoji="1" lang="ja-JP" altLang="en-US" sz="1400"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rPr>
              <a:t>環境保全からの政策協働ガイド</a:t>
            </a:r>
            <a:r>
              <a:rPr lang="en-US" altLang="ja-JP" sz="1400" kern="0" dirty="0">
                <a:latin typeface="游ゴシック" panose="020B0400000000000000" pitchFamily="50" charset="-128"/>
                <a:ea typeface="游ゴシック" panose="020B0400000000000000" pitchFamily="50" charset="-128"/>
              </a:rPr>
              <a:t>』P.27</a:t>
            </a:r>
            <a:r>
              <a:rPr lang="ja-JP" altLang="en-US" sz="1400" kern="0" dirty="0">
                <a:latin typeface="游ゴシック" panose="020B0400000000000000" pitchFamily="50" charset="-128"/>
                <a:ea typeface="游ゴシック" panose="020B0400000000000000" pitchFamily="50" charset="-128"/>
              </a:rPr>
              <a:t>を参照のこと）</a:t>
            </a:r>
            <a:endParaRPr lang="en-US" altLang="ja-JP" sz="1400" kern="0" dirty="0">
              <a:latin typeface="游ゴシック" panose="020B0400000000000000" pitchFamily="50" charset="-128"/>
              <a:ea typeface="游ゴシック" panose="020B0400000000000000" pitchFamily="50" charset="-128"/>
            </a:endParaRPr>
          </a:p>
          <a:p>
            <a:r>
              <a:rPr kumimoji="1" lang="en-US" altLang="ja-JP" sz="1400"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rPr>
              <a:t>https://www.geoc.jp/content/files/japanese/2018/02/seisakukyoudo_guide2017.pdf</a:t>
            </a:r>
          </a:p>
        </p:txBody>
      </p:sp>
    </p:spTree>
    <p:extLst>
      <p:ext uri="{BB962C8B-B14F-4D97-AF65-F5344CB8AC3E}">
        <p14:creationId xmlns:p14="http://schemas.microsoft.com/office/powerpoint/2010/main" val="344507801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Segoe">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w="19050" cap="flat" cmpd="sng" algn="ctr">
          <a:noFill/>
          <a:prstDash val="solid"/>
          <a:miter lim="800000"/>
          <a:headEnd type="none" w="med" len="med"/>
          <a:tailEnd type="none" w="med" len="med"/>
        </a:ln>
      </a:spPr>
      <a:bodyPr lIns="0" tIns="0" rIns="0" bIns="0" rtlCol="0" anchor="t"/>
      <a:lstStyle>
        <a:defPPr algn="ctr" defTabSz="457200" fontAlgn="auto">
          <a:spcBef>
            <a:spcPts val="0"/>
          </a:spcBef>
          <a:spcAft>
            <a:spcPts val="0"/>
          </a:spcAft>
          <a:defRPr kumimoji="1" sz="14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8E969926-C35E-4B9C-93F7-57A51276E4E6}" vid="{CB478695-38CA-4AB5-81A7-0DBA352C8849}"/>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985</Words>
  <Application>Microsoft Office PowerPoint</Application>
  <PresentationFormat>画面に合わせる (4:3)</PresentationFormat>
  <Paragraphs>129</Paragraphs>
  <Slides>10</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ＭＳ Ｐゴシック</vt:lpstr>
      <vt:lpstr>ＭＳ 明朝</vt:lpstr>
      <vt:lpstr>メイリオ</vt:lpstr>
      <vt:lpstr>游ゴシック</vt:lpstr>
      <vt:lpstr>游ゴシック Medium</vt:lpstr>
      <vt:lpstr>Arial</vt:lpstr>
      <vt:lpstr>Calibri</vt:lpstr>
      <vt:lpstr>Segoe UI</vt:lpstr>
      <vt:lpstr>Wingdings</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2019-06-11T07:59:21Z</dcterms:created>
  <dcterms:modified xsi:type="dcterms:W3CDTF">2024-04-26T09:28:32Z</dcterms:modified>
</cp:coreProperties>
</file>